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5"/>
  </p:notesMasterIdLst>
  <p:sldIdLst>
    <p:sldId id="300" r:id="rId2"/>
    <p:sldId id="298" r:id="rId3"/>
    <p:sldId id="299" r:id="rId4"/>
    <p:sldId id="259" r:id="rId5"/>
    <p:sldId id="260" r:id="rId6"/>
    <p:sldId id="261" r:id="rId7"/>
    <p:sldId id="295" r:id="rId8"/>
    <p:sldId id="264" r:id="rId9"/>
    <p:sldId id="265" r:id="rId10"/>
    <p:sldId id="266" r:id="rId11"/>
    <p:sldId id="267" r:id="rId12"/>
    <p:sldId id="268" r:id="rId13"/>
    <p:sldId id="269" r:id="rId14"/>
    <p:sldId id="270" r:id="rId15"/>
    <p:sldId id="271" r:id="rId16"/>
    <p:sldId id="272" r:id="rId17"/>
    <p:sldId id="276" r:id="rId18"/>
    <p:sldId id="275" r:id="rId19"/>
    <p:sldId id="274" r:id="rId20"/>
    <p:sldId id="278" r:id="rId21"/>
    <p:sldId id="280" r:id="rId22"/>
    <p:sldId id="281" r:id="rId23"/>
    <p:sldId id="282" r:id="rId24"/>
    <p:sldId id="283" r:id="rId25"/>
    <p:sldId id="284" r:id="rId26"/>
    <p:sldId id="285" r:id="rId27"/>
    <p:sldId id="286" r:id="rId28"/>
    <p:sldId id="287" r:id="rId29"/>
    <p:sldId id="291" r:id="rId30"/>
    <p:sldId id="288" r:id="rId31"/>
    <p:sldId id="290" r:id="rId32"/>
    <p:sldId id="292" r:id="rId33"/>
    <p:sldId id="293"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99"/>
    <a:srgbClr val="B9A086"/>
    <a:srgbClr val="002060"/>
    <a:srgbClr val="4A3C1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56" autoAdjust="0"/>
    <p:restoredTop sz="91909" autoAdjust="0"/>
  </p:normalViewPr>
  <p:slideViewPr>
    <p:cSldViewPr snapToGrid="0">
      <p:cViewPr varScale="1">
        <p:scale>
          <a:sx n="78" d="100"/>
          <a:sy n="78" d="100"/>
        </p:scale>
        <p:origin x="869"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thravathi S" userId="b30c3150b1c7e5fb" providerId="LiveId" clId="{11BEC843-E8ED-491E-B89B-FB3DCCC39390}"/>
    <pc:docChg chg="undo custSel addSld delSld modSld modMainMaster">
      <pc:chgData name="Nethravathi S" userId="b30c3150b1c7e5fb" providerId="LiveId" clId="{11BEC843-E8ED-491E-B89B-FB3DCCC39390}" dt="2021-11-26T07:33:53.880" v="2482" actId="20577"/>
      <pc:docMkLst>
        <pc:docMk/>
      </pc:docMkLst>
      <pc:sldChg chg="addSp delSp modSp mod setBg">
        <pc:chgData name="Nethravathi S" userId="b30c3150b1c7e5fb" providerId="LiveId" clId="{11BEC843-E8ED-491E-B89B-FB3DCCC39390}" dt="2021-11-25T16:46:11.889" v="403" actId="478"/>
        <pc:sldMkLst>
          <pc:docMk/>
          <pc:sldMk cId="2107666072" sldId="256"/>
        </pc:sldMkLst>
        <pc:spChg chg="del mod">
          <ac:chgData name="Nethravathi S" userId="b30c3150b1c7e5fb" providerId="LiveId" clId="{11BEC843-E8ED-491E-B89B-FB3DCCC39390}" dt="2021-11-25T15:27:20.017" v="9" actId="478"/>
          <ac:spMkLst>
            <pc:docMk/>
            <pc:sldMk cId="2107666072" sldId="256"/>
            <ac:spMk id="2" creationId="{1AE82CF7-8BB4-41BC-8236-AF8D21F2BB8E}"/>
          </ac:spMkLst>
        </pc:spChg>
        <pc:spChg chg="del mod">
          <ac:chgData name="Nethravathi S" userId="b30c3150b1c7e5fb" providerId="LiveId" clId="{11BEC843-E8ED-491E-B89B-FB3DCCC39390}" dt="2021-11-25T15:27:13.177" v="5" actId="478"/>
          <ac:spMkLst>
            <pc:docMk/>
            <pc:sldMk cId="2107666072" sldId="256"/>
            <ac:spMk id="3" creationId="{CC5BD2C1-5420-4444-B595-5D213AFDBB60}"/>
          </ac:spMkLst>
        </pc:spChg>
        <pc:spChg chg="del mod">
          <ac:chgData name="Nethravathi S" userId="b30c3150b1c7e5fb" providerId="LiveId" clId="{11BEC843-E8ED-491E-B89B-FB3DCCC39390}" dt="2021-11-25T15:27:09.793" v="2" actId="478"/>
          <ac:spMkLst>
            <pc:docMk/>
            <pc:sldMk cId="2107666072" sldId="256"/>
            <ac:spMk id="5" creationId="{C9345AAD-3BAB-419F-9759-172BC68FD59B}"/>
          </ac:spMkLst>
        </pc:spChg>
        <pc:spChg chg="add mod">
          <ac:chgData name="Nethravathi S" userId="b30c3150b1c7e5fb" providerId="LiveId" clId="{11BEC843-E8ED-491E-B89B-FB3DCCC39390}" dt="2021-11-25T15:30:41.384" v="83" actId="207"/>
          <ac:spMkLst>
            <pc:docMk/>
            <pc:sldMk cId="2107666072" sldId="256"/>
            <ac:spMk id="6" creationId="{F4CCC374-E49C-4494-A74A-831F58302C49}"/>
          </ac:spMkLst>
        </pc:spChg>
        <pc:spChg chg="add mod">
          <ac:chgData name="Nethravathi S" userId="b30c3150b1c7e5fb" providerId="LiveId" clId="{11BEC843-E8ED-491E-B89B-FB3DCCC39390}" dt="2021-11-25T15:28:31.502" v="21" actId="115"/>
          <ac:spMkLst>
            <pc:docMk/>
            <pc:sldMk cId="2107666072" sldId="256"/>
            <ac:spMk id="8" creationId="{45963F3A-C6AF-48A9-9A00-592DE82137E6}"/>
          </ac:spMkLst>
        </pc:spChg>
        <pc:spChg chg="del mod">
          <ac:chgData name="Nethravathi S" userId="b30c3150b1c7e5fb" providerId="LiveId" clId="{11BEC843-E8ED-491E-B89B-FB3DCCC39390}" dt="2021-11-25T15:27:16.981" v="7" actId="478"/>
          <ac:spMkLst>
            <pc:docMk/>
            <pc:sldMk cId="2107666072" sldId="256"/>
            <ac:spMk id="10" creationId="{5F93EE06-F278-4DD5-A6B2-E2FFABBE7196}"/>
          </ac:spMkLst>
        </pc:spChg>
        <pc:picChg chg="del">
          <ac:chgData name="Nethravathi S" userId="b30c3150b1c7e5fb" providerId="LiveId" clId="{11BEC843-E8ED-491E-B89B-FB3DCCC39390}" dt="2021-11-25T15:27:05.270" v="0" actId="478"/>
          <ac:picMkLst>
            <pc:docMk/>
            <pc:sldMk cId="2107666072" sldId="256"/>
            <ac:picMk id="9" creationId="{D201F988-8D4C-4189-B83F-1431BCA39417}"/>
          </ac:picMkLst>
        </pc:picChg>
        <pc:picChg chg="add del mod">
          <ac:chgData name="Nethravathi S" userId="b30c3150b1c7e5fb" providerId="LiveId" clId="{11BEC843-E8ED-491E-B89B-FB3DCCC39390}" dt="2021-11-25T16:46:11.889" v="403" actId="478"/>
          <ac:picMkLst>
            <pc:docMk/>
            <pc:sldMk cId="2107666072" sldId="256"/>
            <ac:picMk id="2050" creationId="{2E83E232-D62E-4C42-928C-CB381B7CB180}"/>
          </ac:picMkLst>
        </pc:picChg>
      </pc:sldChg>
      <pc:sldChg chg="delSp modSp del mod setBg">
        <pc:chgData name="Nethravathi S" userId="b30c3150b1c7e5fb" providerId="LiveId" clId="{11BEC843-E8ED-491E-B89B-FB3DCCC39390}" dt="2021-11-25T16:21:56.126" v="153" actId="47"/>
        <pc:sldMkLst>
          <pc:docMk/>
          <pc:sldMk cId="1261957284" sldId="257"/>
        </pc:sldMkLst>
        <pc:spChg chg="del mod">
          <ac:chgData name="Nethravathi S" userId="b30c3150b1c7e5fb" providerId="LiveId" clId="{11BEC843-E8ED-491E-B89B-FB3DCCC39390}" dt="2021-11-25T16:21:49.212" v="150" actId="478"/>
          <ac:spMkLst>
            <pc:docMk/>
            <pc:sldMk cId="1261957284" sldId="257"/>
            <ac:spMk id="4" creationId="{1D69BC16-2377-431A-A8AD-94A3F32FD7C6}"/>
          </ac:spMkLst>
        </pc:spChg>
        <pc:spChg chg="del mod">
          <ac:chgData name="Nethravathi S" userId="b30c3150b1c7e5fb" providerId="LiveId" clId="{11BEC843-E8ED-491E-B89B-FB3DCCC39390}" dt="2021-11-25T16:21:52.503" v="152" actId="478"/>
          <ac:spMkLst>
            <pc:docMk/>
            <pc:sldMk cId="1261957284" sldId="257"/>
            <ac:spMk id="6" creationId="{F6A85C9C-9B2B-411E-B407-3E9DBAC0DE88}"/>
          </ac:spMkLst>
        </pc:spChg>
      </pc:sldChg>
      <pc:sldChg chg="addSp delSp modSp del mod setBg">
        <pc:chgData name="Nethravathi S" userId="b30c3150b1c7e5fb" providerId="LiveId" clId="{11BEC843-E8ED-491E-B89B-FB3DCCC39390}" dt="2021-11-25T16:22:02.084" v="154" actId="47"/>
        <pc:sldMkLst>
          <pc:docMk/>
          <pc:sldMk cId="230426747" sldId="258"/>
        </pc:sldMkLst>
        <pc:spChg chg="mod">
          <ac:chgData name="Nethravathi S" userId="b30c3150b1c7e5fb" providerId="LiveId" clId="{11BEC843-E8ED-491E-B89B-FB3DCCC39390}" dt="2021-11-25T16:21:14.183" v="142" actId="207"/>
          <ac:spMkLst>
            <pc:docMk/>
            <pc:sldMk cId="230426747" sldId="258"/>
            <ac:spMk id="2" creationId="{FCDFAA4D-CA8D-4E2B-9158-2963B785BBEC}"/>
          </ac:spMkLst>
        </pc:spChg>
        <pc:spChg chg="del mod">
          <ac:chgData name="Nethravathi S" userId="b30c3150b1c7e5fb" providerId="LiveId" clId="{11BEC843-E8ED-491E-B89B-FB3DCCC39390}" dt="2021-11-25T16:16:34.516" v="97"/>
          <ac:spMkLst>
            <pc:docMk/>
            <pc:sldMk cId="230426747" sldId="258"/>
            <ac:spMk id="3" creationId="{75D42639-49F9-4D23-AC89-B00ED3A75D8B}"/>
          </ac:spMkLst>
        </pc:spChg>
        <pc:spChg chg="add del mod">
          <ac:chgData name="Nethravathi S" userId="b30c3150b1c7e5fb" providerId="LiveId" clId="{11BEC843-E8ED-491E-B89B-FB3DCCC39390}" dt="2021-11-25T16:21:13.953" v="141" actId="22"/>
          <ac:spMkLst>
            <pc:docMk/>
            <pc:sldMk cId="230426747" sldId="258"/>
            <ac:spMk id="5" creationId="{B56A13B0-27FB-4FF9-A887-22633C3FABEB}"/>
          </ac:spMkLst>
        </pc:spChg>
      </pc:sldChg>
      <pc:sldChg chg="addSp delSp modSp mod">
        <pc:chgData name="Nethravathi S" userId="b30c3150b1c7e5fb" providerId="LiveId" clId="{11BEC843-E8ED-491E-B89B-FB3DCCC39390}" dt="2021-11-25T16:51:33.115" v="450" actId="14100"/>
        <pc:sldMkLst>
          <pc:docMk/>
          <pc:sldMk cId="3115936130" sldId="259"/>
        </pc:sldMkLst>
        <pc:spChg chg="mod">
          <ac:chgData name="Nethravathi S" userId="b30c3150b1c7e5fb" providerId="LiveId" clId="{11BEC843-E8ED-491E-B89B-FB3DCCC39390}" dt="2021-11-25T16:50:45.822" v="445" actId="14100"/>
          <ac:spMkLst>
            <pc:docMk/>
            <pc:sldMk cId="3115936130" sldId="259"/>
            <ac:spMk id="2" creationId="{D6232901-3613-47D2-9F86-37195051ABCD}"/>
          </ac:spMkLst>
        </pc:spChg>
        <pc:spChg chg="mod">
          <ac:chgData name="Nethravathi S" userId="b30c3150b1c7e5fb" providerId="LiveId" clId="{11BEC843-E8ED-491E-B89B-FB3DCCC39390}" dt="2021-11-25T16:51:33.115" v="450" actId="14100"/>
          <ac:spMkLst>
            <pc:docMk/>
            <pc:sldMk cId="3115936130" sldId="259"/>
            <ac:spMk id="3" creationId="{CA0EF478-34CC-43C8-9A71-6B1050E78705}"/>
          </ac:spMkLst>
        </pc:spChg>
        <pc:spChg chg="add mod">
          <ac:chgData name="Nethravathi S" userId="b30c3150b1c7e5fb" providerId="LiveId" clId="{11BEC843-E8ED-491E-B89B-FB3DCCC39390}" dt="2021-11-25T16:51:12.821" v="448" actId="14100"/>
          <ac:spMkLst>
            <pc:docMk/>
            <pc:sldMk cId="3115936130" sldId="259"/>
            <ac:spMk id="7" creationId="{890DF3B1-9751-462E-B552-064982E0D292}"/>
          </ac:spMkLst>
        </pc:spChg>
        <pc:picChg chg="del mod">
          <ac:chgData name="Nethravathi S" userId="b30c3150b1c7e5fb" providerId="LiveId" clId="{11BEC843-E8ED-491E-B89B-FB3DCCC39390}" dt="2021-11-25T16:32:14.302" v="273" actId="478"/>
          <ac:picMkLst>
            <pc:docMk/>
            <pc:sldMk cId="3115936130" sldId="259"/>
            <ac:picMk id="5" creationId="{653D27AA-18A8-4B9B-BE5D-08664A8AD686}"/>
          </ac:picMkLst>
        </pc:picChg>
        <pc:picChg chg="add del mod">
          <ac:chgData name="Nethravathi S" userId="b30c3150b1c7e5fb" providerId="LiveId" clId="{11BEC843-E8ED-491E-B89B-FB3DCCC39390}" dt="2021-11-25T16:47:40.831" v="407" actId="21"/>
          <ac:picMkLst>
            <pc:docMk/>
            <pc:sldMk cId="3115936130" sldId="259"/>
            <ac:picMk id="6" creationId="{CD49DC4A-A572-4873-9A42-CADB96DE23DA}"/>
          </ac:picMkLst>
        </pc:picChg>
        <pc:picChg chg="add mod">
          <ac:chgData name="Nethravathi S" userId="b30c3150b1c7e5fb" providerId="LiveId" clId="{11BEC843-E8ED-491E-B89B-FB3DCCC39390}" dt="2021-11-25T16:50:10.497" v="443" actId="1076"/>
          <ac:picMkLst>
            <pc:docMk/>
            <pc:sldMk cId="3115936130" sldId="259"/>
            <ac:picMk id="8" creationId="{108A6612-39BB-4456-B190-27A20BD3876A}"/>
          </ac:picMkLst>
        </pc:picChg>
      </pc:sldChg>
      <pc:sldChg chg="addSp delSp modSp mod">
        <pc:chgData name="Nethravathi S" userId="b30c3150b1c7e5fb" providerId="LiveId" clId="{11BEC843-E8ED-491E-B89B-FB3DCCC39390}" dt="2021-11-25T16:51:47.168" v="451" actId="207"/>
        <pc:sldMkLst>
          <pc:docMk/>
          <pc:sldMk cId="2057397313" sldId="260"/>
        </pc:sldMkLst>
        <pc:spChg chg="mod">
          <ac:chgData name="Nethravathi S" userId="b30c3150b1c7e5fb" providerId="LiveId" clId="{11BEC843-E8ED-491E-B89B-FB3DCCC39390}" dt="2021-11-25T16:51:47.168" v="451" actId="207"/>
          <ac:spMkLst>
            <pc:docMk/>
            <pc:sldMk cId="2057397313" sldId="260"/>
            <ac:spMk id="2" creationId="{0856EF61-66EA-46A7-BEA5-CF3AF0E197A9}"/>
          </ac:spMkLst>
        </pc:spChg>
        <pc:spChg chg="add del mod">
          <ac:chgData name="Nethravathi S" userId="b30c3150b1c7e5fb" providerId="LiveId" clId="{11BEC843-E8ED-491E-B89B-FB3DCCC39390}" dt="2021-11-25T16:49:40.279" v="437" actId="14100"/>
          <ac:spMkLst>
            <pc:docMk/>
            <pc:sldMk cId="2057397313" sldId="260"/>
            <ac:spMk id="3" creationId="{7F6F7B2E-9B57-4A0D-87F4-7C90E773CE0B}"/>
          </ac:spMkLst>
        </pc:spChg>
        <pc:spChg chg="add mod">
          <ac:chgData name="Nethravathi S" userId="b30c3150b1c7e5fb" providerId="LiveId" clId="{11BEC843-E8ED-491E-B89B-FB3DCCC39390}" dt="2021-11-25T16:49:47.725" v="438" actId="14100"/>
          <ac:spMkLst>
            <pc:docMk/>
            <pc:sldMk cId="2057397313" sldId="260"/>
            <ac:spMk id="11" creationId="{63BC0877-542E-443E-8AE7-A89D57BF039E}"/>
          </ac:spMkLst>
        </pc:spChg>
        <pc:picChg chg="add del mod">
          <ac:chgData name="Nethravathi S" userId="b30c3150b1c7e5fb" providerId="LiveId" clId="{11BEC843-E8ED-491E-B89B-FB3DCCC39390}" dt="2021-11-25T16:48:30.079" v="414"/>
          <ac:picMkLst>
            <pc:docMk/>
            <pc:sldMk cId="2057397313" sldId="260"/>
            <ac:picMk id="5" creationId="{3D70C9E3-1952-418E-9EF3-746CF623AB86}"/>
          </ac:picMkLst>
        </pc:picChg>
        <pc:picChg chg="add mod">
          <ac:chgData name="Nethravathi S" userId="b30c3150b1c7e5fb" providerId="LiveId" clId="{11BEC843-E8ED-491E-B89B-FB3DCCC39390}" dt="2021-11-25T16:50:20.513" v="444" actId="1076"/>
          <ac:picMkLst>
            <pc:docMk/>
            <pc:sldMk cId="2057397313" sldId="260"/>
            <ac:picMk id="7" creationId="{B1D0BF0B-C0A2-44FB-8E43-E09C044E3231}"/>
          </ac:picMkLst>
        </pc:picChg>
        <pc:picChg chg="del">
          <ac:chgData name="Nethravathi S" userId="b30c3150b1c7e5fb" providerId="LiveId" clId="{11BEC843-E8ED-491E-B89B-FB3DCCC39390}" dt="2021-11-25T16:43:18.272" v="384" actId="478"/>
          <ac:picMkLst>
            <pc:docMk/>
            <pc:sldMk cId="2057397313" sldId="260"/>
            <ac:picMk id="8" creationId="{2A773BEF-C101-418B-B28D-71FD1DC655FA}"/>
          </ac:picMkLst>
        </pc:picChg>
        <pc:picChg chg="add del mod">
          <ac:chgData name="Nethravathi S" userId="b30c3150b1c7e5fb" providerId="LiveId" clId="{11BEC843-E8ED-491E-B89B-FB3DCCC39390}" dt="2021-11-25T16:43:25.402" v="387" actId="478"/>
          <ac:picMkLst>
            <pc:docMk/>
            <pc:sldMk cId="2057397313" sldId="260"/>
            <ac:picMk id="1026" creationId="{1636F1F5-492C-4A5E-875F-3BE45D184172}"/>
          </ac:picMkLst>
        </pc:picChg>
        <pc:picChg chg="add del mod">
          <ac:chgData name="Nethravathi S" userId="b30c3150b1c7e5fb" providerId="LiveId" clId="{11BEC843-E8ED-491E-B89B-FB3DCCC39390}" dt="2021-11-25T16:47:34.205" v="404" actId="21"/>
          <ac:picMkLst>
            <pc:docMk/>
            <pc:sldMk cId="2057397313" sldId="260"/>
            <ac:picMk id="1028" creationId="{68590A96-9794-459E-9515-7D33F66BFEE8}"/>
          </ac:picMkLst>
        </pc:picChg>
      </pc:sldChg>
      <pc:sldChg chg="addSp delSp modSp mod">
        <pc:chgData name="Nethravathi S" userId="b30c3150b1c7e5fb" providerId="LiveId" clId="{11BEC843-E8ED-491E-B89B-FB3DCCC39390}" dt="2021-11-26T05:42:16.500" v="761" actId="14100"/>
        <pc:sldMkLst>
          <pc:docMk/>
          <pc:sldMk cId="225257667" sldId="261"/>
        </pc:sldMkLst>
        <pc:spChg chg="mod">
          <ac:chgData name="Nethravathi S" userId="b30c3150b1c7e5fb" providerId="LiveId" clId="{11BEC843-E8ED-491E-B89B-FB3DCCC39390}" dt="2021-11-26T05:29:47.381" v="636" actId="20577"/>
          <ac:spMkLst>
            <pc:docMk/>
            <pc:sldMk cId="225257667" sldId="261"/>
            <ac:spMk id="2" creationId="{2AFFAE4A-F5A2-445D-A1FD-E76F3AF662B9}"/>
          </ac:spMkLst>
        </pc:spChg>
        <pc:spChg chg="add del mod">
          <ac:chgData name="Nethravathi S" userId="b30c3150b1c7e5fb" providerId="LiveId" clId="{11BEC843-E8ED-491E-B89B-FB3DCCC39390}" dt="2021-11-26T05:42:04.310" v="760" actId="14100"/>
          <ac:spMkLst>
            <pc:docMk/>
            <pc:sldMk cId="225257667" sldId="261"/>
            <ac:spMk id="3" creationId="{D738298F-5094-4E08-BFDB-1CA7F3837DF1}"/>
          </ac:spMkLst>
        </pc:spChg>
        <pc:spChg chg="add del mod">
          <ac:chgData name="Nethravathi S" userId="b30c3150b1c7e5fb" providerId="LiveId" clId="{11BEC843-E8ED-491E-B89B-FB3DCCC39390}" dt="2021-11-26T05:20:57.463" v="539"/>
          <ac:spMkLst>
            <pc:docMk/>
            <pc:sldMk cId="225257667" sldId="261"/>
            <ac:spMk id="4" creationId="{7779F63B-769E-442B-B71D-852C6D78D91F}"/>
          </ac:spMkLst>
        </pc:spChg>
        <pc:spChg chg="add del mod">
          <ac:chgData name="Nethravathi S" userId="b30c3150b1c7e5fb" providerId="LiveId" clId="{11BEC843-E8ED-491E-B89B-FB3DCCC39390}" dt="2021-11-25T17:09:04.001" v="481" actId="478"/>
          <ac:spMkLst>
            <pc:docMk/>
            <pc:sldMk cId="225257667" sldId="261"/>
            <ac:spMk id="6" creationId="{33461B2F-9CBC-448B-BB6E-DE980CA91FEA}"/>
          </ac:spMkLst>
        </pc:spChg>
        <pc:spChg chg="add del mod">
          <ac:chgData name="Nethravathi S" userId="b30c3150b1c7e5fb" providerId="LiveId" clId="{11BEC843-E8ED-491E-B89B-FB3DCCC39390}" dt="2021-11-26T05:20:52.061" v="536"/>
          <ac:spMkLst>
            <pc:docMk/>
            <pc:sldMk cId="225257667" sldId="261"/>
            <ac:spMk id="6" creationId="{9AE160FD-4151-42EB-B491-99C02C377A68}"/>
          </ac:spMkLst>
        </pc:spChg>
        <pc:spChg chg="add del mod">
          <ac:chgData name="Nethravathi S" userId="b30c3150b1c7e5fb" providerId="LiveId" clId="{11BEC843-E8ED-491E-B89B-FB3DCCC39390}" dt="2021-11-26T05:21:07.235" v="542" actId="478"/>
          <ac:spMkLst>
            <pc:docMk/>
            <pc:sldMk cId="225257667" sldId="261"/>
            <ac:spMk id="7" creationId="{FD92AAC2-95E4-443D-B11E-7C81B233B420}"/>
          </ac:spMkLst>
        </pc:spChg>
        <pc:spChg chg="add mod">
          <ac:chgData name="Nethravathi S" userId="b30c3150b1c7e5fb" providerId="LiveId" clId="{11BEC843-E8ED-491E-B89B-FB3DCCC39390}" dt="2021-11-26T05:21:16.726" v="543"/>
          <ac:spMkLst>
            <pc:docMk/>
            <pc:sldMk cId="225257667" sldId="261"/>
            <ac:spMk id="8" creationId="{022A7D63-BB57-43BA-8735-D85974F89D12}"/>
          </ac:spMkLst>
        </pc:spChg>
        <pc:spChg chg="add mod">
          <ac:chgData name="Nethravathi S" userId="b30c3150b1c7e5fb" providerId="LiveId" clId="{11BEC843-E8ED-491E-B89B-FB3DCCC39390}" dt="2021-11-26T05:21:23.721" v="544"/>
          <ac:spMkLst>
            <pc:docMk/>
            <pc:sldMk cId="225257667" sldId="261"/>
            <ac:spMk id="9" creationId="{F2219750-0356-4B43-B1C4-02864C50A6B0}"/>
          </ac:spMkLst>
        </pc:spChg>
        <pc:spChg chg="add del mod">
          <ac:chgData name="Nethravathi S" userId="b30c3150b1c7e5fb" providerId="LiveId" clId="{11BEC843-E8ED-491E-B89B-FB3DCCC39390}" dt="2021-11-26T05:21:41.579" v="547" actId="478"/>
          <ac:spMkLst>
            <pc:docMk/>
            <pc:sldMk cId="225257667" sldId="261"/>
            <ac:spMk id="10" creationId="{C27CE00B-5BDE-4FDC-B79C-CAEE5BC7071E}"/>
          </ac:spMkLst>
        </pc:spChg>
        <pc:spChg chg="add del mod">
          <ac:chgData name="Nethravathi S" userId="b30c3150b1c7e5fb" providerId="LiveId" clId="{11BEC843-E8ED-491E-B89B-FB3DCCC39390}" dt="2021-11-26T05:21:53.827" v="550" actId="478"/>
          <ac:spMkLst>
            <pc:docMk/>
            <pc:sldMk cId="225257667" sldId="261"/>
            <ac:spMk id="11" creationId="{787BE77F-97FE-4078-ABBB-D1009F1E3CA3}"/>
          </ac:spMkLst>
        </pc:spChg>
        <pc:spChg chg="add del mod">
          <ac:chgData name="Nethravathi S" userId="b30c3150b1c7e5fb" providerId="LiveId" clId="{11BEC843-E8ED-491E-B89B-FB3DCCC39390}" dt="2021-11-26T05:22:02.718" v="553" actId="478"/>
          <ac:spMkLst>
            <pc:docMk/>
            <pc:sldMk cId="225257667" sldId="261"/>
            <ac:spMk id="12" creationId="{C6A8DC66-241E-4E48-B0F4-BE9B96C015E5}"/>
          </ac:spMkLst>
        </pc:spChg>
        <pc:spChg chg="add mod">
          <ac:chgData name="Nethravathi S" userId="b30c3150b1c7e5fb" providerId="LiveId" clId="{11BEC843-E8ED-491E-B89B-FB3DCCC39390}" dt="2021-11-26T05:42:16.500" v="761" actId="14100"/>
          <ac:spMkLst>
            <pc:docMk/>
            <pc:sldMk cId="225257667" sldId="261"/>
            <ac:spMk id="16" creationId="{E4AC79D0-932D-4B74-962B-E3AFC7C3BFA0}"/>
          </ac:spMkLst>
        </pc:spChg>
        <pc:picChg chg="add del mod">
          <ac:chgData name="Nethravathi S" userId="b30c3150b1c7e5fb" providerId="LiveId" clId="{11BEC843-E8ED-491E-B89B-FB3DCCC39390}" dt="2021-11-26T05:24:05.904" v="569" actId="21"/>
          <ac:picMkLst>
            <pc:docMk/>
            <pc:sldMk cId="225257667" sldId="261"/>
            <ac:picMk id="5" creationId="{818F60B0-7500-45C9-9A70-A7DE22A8A41B}"/>
          </ac:picMkLst>
        </pc:picChg>
        <pc:picChg chg="del">
          <ac:chgData name="Nethravathi S" userId="b30c3150b1c7e5fb" providerId="LiveId" clId="{11BEC843-E8ED-491E-B89B-FB3DCCC39390}" dt="2021-11-25T17:08:41.581" v="477" actId="478"/>
          <ac:picMkLst>
            <pc:docMk/>
            <pc:sldMk cId="225257667" sldId="261"/>
            <ac:picMk id="8" creationId="{754B50EB-6A39-4AFF-B133-6432F15C0DD8}"/>
          </ac:picMkLst>
        </pc:picChg>
        <pc:picChg chg="add mod">
          <ac:chgData name="Nethravathi S" userId="b30c3150b1c7e5fb" providerId="LiveId" clId="{11BEC843-E8ED-491E-B89B-FB3DCCC39390}" dt="2021-11-26T05:29:28.196" v="627" actId="14100"/>
          <ac:picMkLst>
            <pc:docMk/>
            <pc:sldMk cId="225257667" sldId="261"/>
            <ac:picMk id="14" creationId="{74B6C169-D81F-4D74-BDA5-A772633AB93B}"/>
          </ac:picMkLst>
        </pc:picChg>
      </pc:sldChg>
      <pc:sldChg chg="del">
        <pc:chgData name="Nethravathi S" userId="b30c3150b1c7e5fb" providerId="LiveId" clId="{11BEC843-E8ED-491E-B89B-FB3DCCC39390}" dt="2021-11-26T05:32:56.173" v="637" actId="47"/>
        <pc:sldMkLst>
          <pc:docMk/>
          <pc:sldMk cId="2551010678" sldId="262"/>
        </pc:sldMkLst>
      </pc:sldChg>
      <pc:sldChg chg="modSp mod">
        <pc:chgData name="Nethravathi S" userId="b30c3150b1c7e5fb" providerId="LiveId" clId="{11BEC843-E8ED-491E-B89B-FB3DCCC39390}" dt="2021-11-26T06:02:04.914" v="1329" actId="14100"/>
        <pc:sldMkLst>
          <pc:docMk/>
          <pc:sldMk cId="361141756" sldId="264"/>
        </pc:sldMkLst>
        <pc:spChg chg="mod">
          <ac:chgData name="Nethravathi S" userId="b30c3150b1c7e5fb" providerId="LiveId" clId="{11BEC843-E8ED-491E-B89B-FB3DCCC39390}" dt="2021-11-26T05:47:07.724" v="791" actId="207"/>
          <ac:spMkLst>
            <pc:docMk/>
            <pc:sldMk cId="361141756" sldId="264"/>
            <ac:spMk id="2" creationId="{C9F173D0-E24A-4A39-884B-E8CD564E0481}"/>
          </ac:spMkLst>
        </pc:spChg>
        <pc:spChg chg="mod">
          <ac:chgData name="Nethravathi S" userId="b30c3150b1c7e5fb" providerId="LiveId" clId="{11BEC843-E8ED-491E-B89B-FB3DCCC39390}" dt="2021-11-26T06:02:04.914" v="1329" actId="14100"/>
          <ac:spMkLst>
            <pc:docMk/>
            <pc:sldMk cId="361141756" sldId="264"/>
            <ac:spMk id="3" creationId="{25823B0B-A990-40C9-A3ED-6365DB0B43BE}"/>
          </ac:spMkLst>
        </pc:spChg>
      </pc:sldChg>
      <pc:sldChg chg="addSp delSp modSp mod">
        <pc:chgData name="Nethravathi S" userId="b30c3150b1c7e5fb" providerId="LiveId" clId="{11BEC843-E8ED-491E-B89B-FB3DCCC39390}" dt="2021-11-26T06:06:09.179" v="1384" actId="14100"/>
        <pc:sldMkLst>
          <pc:docMk/>
          <pc:sldMk cId="680301169" sldId="265"/>
        </pc:sldMkLst>
        <pc:spChg chg="mod">
          <ac:chgData name="Nethravathi S" userId="b30c3150b1c7e5fb" providerId="LiveId" clId="{11BEC843-E8ED-491E-B89B-FB3DCCC39390}" dt="2021-11-26T06:04:05.864" v="1356" actId="20577"/>
          <ac:spMkLst>
            <pc:docMk/>
            <pc:sldMk cId="680301169" sldId="265"/>
            <ac:spMk id="2" creationId="{1C3894D7-664E-424B-BEB5-5FEC672F977D}"/>
          </ac:spMkLst>
        </pc:spChg>
        <pc:spChg chg="mod">
          <ac:chgData name="Nethravathi S" userId="b30c3150b1c7e5fb" providerId="LiveId" clId="{11BEC843-E8ED-491E-B89B-FB3DCCC39390}" dt="2021-11-26T06:06:09.179" v="1384" actId="14100"/>
          <ac:spMkLst>
            <pc:docMk/>
            <pc:sldMk cId="680301169" sldId="265"/>
            <ac:spMk id="9" creationId="{FD92D2BE-D117-46B8-BE6C-4D5BE2739FFD}"/>
          </ac:spMkLst>
        </pc:spChg>
        <pc:picChg chg="add del mod">
          <ac:chgData name="Nethravathi S" userId="b30c3150b1c7e5fb" providerId="LiveId" clId="{11BEC843-E8ED-491E-B89B-FB3DCCC39390}" dt="2021-11-26T06:04:40.667" v="1363" actId="478"/>
          <ac:picMkLst>
            <pc:docMk/>
            <pc:sldMk cId="680301169" sldId="265"/>
            <ac:picMk id="5" creationId="{40BC29C8-DC73-4386-B422-861625FF1864}"/>
          </ac:picMkLst>
        </pc:picChg>
        <pc:picChg chg="del mod">
          <ac:chgData name="Nethravathi S" userId="b30c3150b1c7e5fb" providerId="LiveId" clId="{11BEC843-E8ED-491E-B89B-FB3DCCC39390}" dt="2021-11-26T06:04:26.284" v="1358" actId="478"/>
          <ac:picMkLst>
            <pc:docMk/>
            <pc:sldMk cId="680301169" sldId="265"/>
            <ac:picMk id="7" creationId="{C2A6AA23-F2A7-4996-B710-3735FEBEC684}"/>
          </ac:picMkLst>
        </pc:picChg>
        <pc:picChg chg="add del mod">
          <ac:chgData name="Nethravathi S" userId="b30c3150b1c7e5fb" providerId="LiveId" clId="{11BEC843-E8ED-491E-B89B-FB3DCCC39390}" dt="2021-11-26T06:04:40.667" v="1363" actId="478"/>
          <ac:picMkLst>
            <pc:docMk/>
            <pc:sldMk cId="680301169" sldId="265"/>
            <ac:picMk id="2050" creationId="{BF36E11B-BD27-465F-8853-036AB816E8FC}"/>
          </ac:picMkLst>
        </pc:picChg>
        <pc:picChg chg="add mod">
          <ac:chgData name="Nethravathi S" userId="b30c3150b1c7e5fb" providerId="LiveId" clId="{11BEC843-E8ED-491E-B89B-FB3DCCC39390}" dt="2021-11-26T06:05:04.919" v="1371" actId="1076"/>
          <ac:picMkLst>
            <pc:docMk/>
            <pc:sldMk cId="680301169" sldId="265"/>
            <ac:picMk id="2052" creationId="{B3CA3111-BE3C-4A10-AE46-C55CAD71E96D}"/>
          </ac:picMkLst>
        </pc:picChg>
      </pc:sldChg>
      <pc:sldChg chg="addSp delSp modSp mod">
        <pc:chgData name="Nethravathi S" userId="b30c3150b1c7e5fb" providerId="LiveId" clId="{11BEC843-E8ED-491E-B89B-FB3DCCC39390}" dt="2021-11-26T06:10:07.454" v="1422" actId="14100"/>
        <pc:sldMkLst>
          <pc:docMk/>
          <pc:sldMk cId="3333674293" sldId="266"/>
        </pc:sldMkLst>
        <pc:spChg chg="mod">
          <ac:chgData name="Nethravathi S" userId="b30c3150b1c7e5fb" providerId="LiveId" clId="{11BEC843-E8ED-491E-B89B-FB3DCCC39390}" dt="2021-11-26T06:06:22.044" v="1385" actId="207"/>
          <ac:spMkLst>
            <pc:docMk/>
            <pc:sldMk cId="3333674293" sldId="266"/>
            <ac:spMk id="2" creationId="{D947EE0E-D8D1-424B-A86E-452CF853C01A}"/>
          </ac:spMkLst>
        </pc:spChg>
        <pc:spChg chg="mod">
          <ac:chgData name="Nethravathi S" userId="b30c3150b1c7e5fb" providerId="LiveId" clId="{11BEC843-E8ED-491E-B89B-FB3DCCC39390}" dt="2021-11-26T06:09:36.754" v="1417" actId="14100"/>
          <ac:spMkLst>
            <pc:docMk/>
            <pc:sldMk cId="3333674293" sldId="266"/>
            <ac:spMk id="3" creationId="{8F3C7031-7ED9-4406-8AB6-208A323FE67F}"/>
          </ac:spMkLst>
        </pc:spChg>
        <pc:spChg chg="mod">
          <ac:chgData name="Nethravathi S" userId="b30c3150b1c7e5fb" providerId="LiveId" clId="{11BEC843-E8ED-491E-B89B-FB3DCCC39390}" dt="2021-11-26T06:10:07.454" v="1422" actId="14100"/>
          <ac:spMkLst>
            <pc:docMk/>
            <pc:sldMk cId="3333674293" sldId="266"/>
            <ac:spMk id="12" creationId="{51552E52-C6B9-4825-B201-DD6D8078AAF9}"/>
          </ac:spMkLst>
        </pc:spChg>
        <pc:spChg chg="mod">
          <ac:chgData name="Nethravathi S" userId="b30c3150b1c7e5fb" providerId="LiveId" clId="{11BEC843-E8ED-491E-B89B-FB3DCCC39390}" dt="2021-11-26T06:09:50.043" v="1419" actId="14100"/>
          <ac:spMkLst>
            <pc:docMk/>
            <pc:sldMk cId="3333674293" sldId="266"/>
            <ac:spMk id="14" creationId="{AEFA827A-2BD9-479C-BC4D-8213FC644889}"/>
          </ac:spMkLst>
        </pc:spChg>
        <pc:picChg chg="del">
          <ac:chgData name="Nethravathi S" userId="b30c3150b1c7e5fb" providerId="LiveId" clId="{11BEC843-E8ED-491E-B89B-FB3DCCC39390}" dt="2021-11-26T06:06:46.231" v="1391" actId="478"/>
          <ac:picMkLst>
            <pc:docMk/>
            <pc:sldMk cId="3333674293" sldId="266"/>
            <ac:picMk id="2052" creationId="{90F96015-B835-49B8-8E11-132040E87EE0}"/>
          </ac:picMkLst>
        </pc:picChg>
        <pc:picChg chg="del mod">
          <ac:chgData name="Nethravathi S" userId="b30c3150b1c7e5fb" providerId="LiveId" clId="{11BEC843-E8ED-491E-B89B-FB3DCCC39390}" dt="2021-11-26T06:06:34.680" v="1387" actId="478"/>
          <ac:picMkLst>
            <pc:docMk/>
            <pc:sldMk cId="3333674293" sldId="266"/>
            <ac:picMk id="2058" creationId="{F6A36320-655D-467E-B99A-4C1952FF4E56}"/>
          </ac:picMkLst>
        </pc:picChg>
        <pc:picChg chg="del">
          <ac:chgData name="Nethravathi S" userId="b30c3150b1c7e5fb" providerId="LiveId" clId="{11BEC843-E8ED-491E-B89B-FB3DCCC39390}" dt="2021-11-26T06:06:36.085" v="1388" actId="478"/>
          <ac:picMkLst>
            <pc:docMk/>
            <pc:sldMk cId="3333674293" sldId="266"/>
            <ac:picMk id="2060" creationId="{D34CB2AF-21D6-4F90-A589-F21C3A6590BF}"/>
          </ac:picMkLst>
        </pc:picChg>
        <pc:picChg chg="add mod">
          <ac:chgData name="Nethravathi S" userId="b30c3150b1c7e5fb" providerId="LiveId" clId="{11BEC843-E8ED-491E-B89B-FB3DCCC39390}" dt="2021-11-26T06:07:24.287" v="1394" actId="1076"/>
          <ac:picMkLst>
            <pc:docMk/>
            <pc:sldMk cId="3333674293" sldId="266"/>
            <ac:picMk id="4098" creationId="{18E6956D-87C2-4FDE-B049-C380AADC9B88}"/>
          </ac:picMkLst>
        </pc:picChg>
        <pc:picChg chg="add mod">
          <ac:chgData name="Nethravathi S" userId="b30c3150b1c7e5fb" providerId="LiveId" clId="{11BEC843-E8ED-491E-B89B-FB3DCCC39390}" dt="2021-11-26T06:07:28.328" v="1395" actId="1076"/>
          <ac:picMkLst>
            <pc:docMk/>
            <pc:sldMk cId="3333674293" sldId="266"/>
            <ac:picMk id="4100" creationId="{CC128678-D5F1-4290-9D5F-0897D33F8D48}"/>
          </ac:picMkLst>
        </pc:picChg>
      </pc:sldChg>
      <pc:sldChg chg="addSp delSp modSp mod">
        <pc:chgData name="Nethravathi S" userId="b30c3150b1c7e5fb" providerId="LiveId" clId="{11BEC843-E8ED-491E-B89B-FB3DCCC39390}" dt="2021-11-26T06:11:35.986" v="1440" actId="207"/>
        <pc:sldMkLst>
          <pc:docMk/>
          <pc:sldMk cId="3483729555" sldId="267"/>
        </pc:sldMkLst>
        <pc:spChg chg="mod">
          <ac:chgData name="Nethravathi S" userId="b30c3150b1c7e5fb" providerId="LiveId" clId="{11BEC843-E8ED-491E-B89B-FB3DCCC39390}" dt="2021-11-26T06:10:31.452" v="1426" actId="207"/>
          <ac:spMkLst>
            <pc:docMk/>
            <pc:sldMk cId="3483729555" sldId="267"/>
            <ac:spMk id="2" creationId="{20AB3637-ECAA-44E8-9590-8C5079C53390}"/>
          </ac:spMkLst>
        </pc:spChg>
        <pc:spChg chg="mod">
          <ac:chgData name="Nethravathi S" userId="b30c3150b1c7e5fb" providerId="LiveId" clId="{11BEC843-E8ED-491E-B89B-FB3DCCC39390}" dt="2021-11-26T06:10:59.705" v="1434" actId="12"/>
          <ac:spMkLst>
            <pc:docMk/>
            <pc:sldMk cId="3483729555" sldId="267"/>
            <ac:spMk id="10" creationId="{0DC59AE1-29A6-4685-917A-6A9E6B2270A2}"/>
          </ac:spMkLst>
        </pc:spChg>
        <pc:spChg chg="mod">
          <ac:chgData name="Nethravathi S" userId="b30c3150b1c7e5fb" providerId="LiveId" clId="{11BEC843-E8ED-491E-B89B-FB3DCCC39390}" dt="2021-11-26T06:11:35.986" v="1440" actId="207"/>
          <ac:spMkLst>
            <pc:docMk/>
            <pc:sldMk cId="3483729555" sldId="267"/>
            <ac:spMk id="14" creationId="{530982B8-4305-4C0D-857F-F279A58E6A99}"/>
          </ac:spMkLst>
        </pc:spChg>
        <pc:picChg chg="del">
          <ac:chgData name="Nethravathi S" userId="b30c3150b1c7e5fb" providerId="LiveId" clId="{11BEC843-E8ED-491E-B89B-FB3DCCC39390}" dt="2021-11-26T06:10:21.304" v="1423" actId="478"/>
          <ac:picMkLst>
            <pc:docMk/>
            <pc:sldMk cId="3483729555" sldId="267"/>
            <ac:picMk id="3076" creationId="{DDE5D647-3CEC-49B9-AF1D-BFCBDCDDCF19}"/>
          </ac:picMkLst>
        </pc:picChg>
        <pc:picChg chg="del">
          <ac:chgData name="Nethravathi S" userId="b30c3150b1c7e5fb" providerId="LiveId" clId="{11BEC843-E8ED-491E-B89B-FB3DCCC39390}" dt="2021-11-26T06:10:22.848" v="1424" actId="478"/>
          <ac:picMkLst>
            <pc:docMk/>
            <pc:sldMk cId="3483729555" sldId="267"/>
            <ac:picMk id="3078" creationId="{19552685-469A-4060-B345-5B598BACC48D}"/>
          </ac:picMkLst>
        </pc:picChg>
        <pc:picChg chg="add mod">
          <ac:chgData name="Nethravathi S" userId="b30c3150b1c7e5fb" providerId="LiveId" clId="{11BEC843-E8ED-491E-B89B-FB3DCCC39390}" dt="2021-11-26T06:10:37.227" v="1428" actId="1076"/>
          <ac:picMkLst>
            <pc:docMk/>
            <pc:sldMk cId="3483729555" sldId="267"/>
            <ac:picMk id="5122" creationId="{33C6B39A-E5D8-4341-AF2B-D11D28DE0907}"/>
          </ac:picMkLst>
        </pc:picChg>
      </pc:sldChg>
      <pc:sldChg chg="addSp delSp modSp mod">
        <pc:chgData name="Nethravathi S" userId="b30c3150b1c7e5fb" providerId="LiveId" clId="{11BEC843-E8ED-491E-B89B-FB3DCCC39390}" dt="2021-11-26T06:18:21.915" v="1526" actId="14100"/>
        <pc:sldMkLst>
          <pc:docMk/>
          <pc:sldMk cId="3558094975" sldId="268"/>
        </pc:sldMkLst>
        <pc:spChg chg="mod">
          <ac:chgData name="Nethravathi S" userId="b30c3150b1c7e5fb" providerId="LiveId" clId="{11BEC843-E8ED-491E-B89B-FB3DCCC39390}" dt="2021-11-26T06:13:57.890" v="1467" actId="20577"/>
          <ac:spMkLst>
            <pc:docMk/>
            <pc:sldMk cId="3558094975" sldId="268"/>
            <ac:spMk id="3" creationId="{EBF699C6-067A-4F83-A1A2-6F2D5FC2593E}"/>
          </ac:spMkLst>
        </pc:spChg>
        <pc:spChg chg="add del">
          <ac:chgData name="Nethravathi S" userId="b30c3150b1c7e5fb" providerId="LiveId" clId="{11BEC843-E8ED-491E-B89B-FB3DCCC39390}" dt="2021-11-26T06:12:09.096" v="1445" actId="22"/>
          <ac:spMkLst>
            <pc:docMk/>
            <pc:sldMk cId="3558094975" sldId="268"/>
            <ac:spMk id="6" creationId="{52D79881-A1CA-415F-AB94-2F4506A2C34F}"/>
          </ac:spMkLst>
        </pc:spChg>
        <pc:spChg chg="add del">
          <ac:chgData name="Nethravathi S" userId="b30c3150b1c7e5fb" providerId="LiveId" clId="{11BEC843-E8ED-491E-B89B-FB3DCCC39390}" dt="2021-11-26T06:12:13.901" v="1447" actId="22"/>
          <ac:spMkLst>
            <pc:docMk/>
            <pc:sldMk cId="3558094975" sldId="268"/>
            <ac:spMk id="8" creationId="{156A063C-A567-4E44-A371-550398C0F43D}"/>
          </ac:spMkLst>
        </pc:spChg>
        <pc:spChg chg="mod">
          <ac:chgData name="Nethravathi S" userId="b30c3150b1c7e5fb" providerId="LiveId" clId="{11BEC843-E8ED-491E-B89B-FB3DCCC39390}" dt="2021-11-26T06:18:21.915" v="1526" actId="14100"/>
          <ac:spMkLst>
            <pc:docMk/>
            <pc:sldMk cId="3558094975" sldId="268"/>
            <ac:spMk id="13" creationId="{F6BDDA2A-6F3E-4B81-A53A-98EC6D810421}"/>
          </ac:spMkLst>
        </pc:spChg>
        <pc:picChg chg="del mod">
          <ac:chgData name="Nethravathi S" userId="b30c3150b1c7e5fb" providerId="LiveId" clId="{11BEC843-E8ED-491E-B89B-FB3DCCC39390}" dt="2021-11-26T06:12:06.967" v="1443" actId="478"/>
          <ac:picMkLst>
            <pc:docMk/>
            <pc:sldMk cId="3558094975" sldId="268"/>
            <ac:picMk id="4098" creationId="{60986354-A573-4FCE-9EA1-45774CC662EA}"/>
          </ac:picMkLst>
        </pc:picChg>
        <pc:picChg chg="add mod">
          <ac:chgData name="Nethravathi S" userId="b30c3150b1c7e5fb" providerId="LiveId" clId="{11BEC843-E8ED-491E-B89B-FB3DCCC39390}" dt="2021-11-26T06:17:09.745" v="1510" actId="14100"/>
          <ac:picMkLst>
            <pc:docMk/>
            <pc:sldMk cId="3558094975" sldId="268"/>
            <ac:picMk id="6146" creationId="{5706C07F-629F-4719-8508-D4057FA78E00}"/>
          </ac:picMkLst>
        </pc:picChg>
        <pc:picChg chg="add mod">
          <ac:chgData name="Nethravathi S" userId="b30c3150b1c7e5fb" providerId="LiveId" clId="{11BEC843-E8ED-491E-B89B-FB3DCCC39390}" dt="2021-11-26T06:17:16.841" v="1512" actId="1076"/>
          <ac:picMkLst>
            <pc:docMk/>
            <pc:sldMk cId="3558094975" sldId="268"/>
            <ac:picMk id="6148" creationId="{94F3E21F-B2FC-4533-BB95-76350109B076}"/>
          </ac:picMkLst>
        </pc:picChg>
      </pc:sldChg>
      <pc:sldChg chg="addSp delSp modSp mod">
        <pc:chgData name="Nethravathi S" userId="b30c3150b1c7e5fb" providerId="LiveId" clId="{11BEC843-E8ED-491E-B89B-FB3DCCC39390}" dt="2021-11-26T06:18:41.302" v="1527" actId="1076"/>
        <pc:sldMkLst>
          <pc:docMk/>
          <pc:sldMk cId="3331079735" sldId="269"/>
        </pc:sldMkLst>
        <pc:spChg chg="mod">
          <ac:chgData name="Nethravathi S" userId="b30c3150b1c7e5fb" providerId="LiveId" clId="{11BEC843-E8ED-491E-B89B-FB3DCCC39390}" dt="2021-11-26T06:14:14.017" v="1473" actId="20577"/>
          <ac:spMkLst>
            <pc:docMk/>
            <pc:sldMk cId="3331079735" sldId="269"/>
            <ac:spMk id="5" creationId="{95985F55-E716-413D-8A24-783AB4C92437}"/>
          </ac:spMkLst>
        </pc:spChg>
        <pc:spChg chg="mod">
          <ac:chgData name="Nethravathi S" userId="b30c3150b1c7e5fb" providerId="LiveId" clId="{11BEC843-E8ED-491E-B89B-FB3DCCC39390}" dt="2021-11-26T06:14:57.569" v="1485" actId="2711"/>
          <ac:spMkLst>
            <pc:docMk/>
            <pc:sldMk cId="3331079735" sldId="269"/>
            <ac:spMk id="11" creationId="{1AEF5FB7-6BC3-41D2-BD88-7572E3F3216B}"/>
          </ac:spMkLst>
        </pc:spChg>
        <pc:spChg chg="mod">
          <ac:chgData name="Nethravathi S" userId="b30c3150b1c7e5fb" providerId="LiveId" clId="{11BEC843-E8ED-491E-B89B-FB3DCCC39390}" dt="2021-11-26T06:15:57.324" v="1497" actId="14100"/>
          <ac:spMkLst>
            <pc:docMk/>
            <pc:sldMk cId="3331079735" sldId="269"/>
            <ac:spMk id="13" creationId="{348191B9-4F10-4C43-A055-366776070F5E}"/>
          </ac:spMkLst>
        </pc:spChg>
        <pc:picChg chg="del mod">
          <ac:chgData name="Nethravathi S" userId="b30c3150b1c7e5fb" providerId="LiveId" clId="{11BEC843-E8ED-491E-B89B-FB3DCCC39390}" dt="2021-11-26T06:14:16.182" v="1475" actId="478"/>
          <ac:picMkLst>
            <pc:docMk/>
            <pc:sldMk cId="3331079735" sldId="269"/>
            <ac:picMk id="7" creationId="{1E3052D1-E4B8-4E75-978F-E53DB8D8B89D}"/>
          </ac:picMkLst>
        </pc:picChg>
        <pc:picChg chg="del">
          <ac:chgData name="Nethravathi S" userId="b30c3150b1c7e5fb" providerId="LiveId" clId="{11BEC843-E8ED-491E-B89B-FB3DCCC39390}" dt="2021-11-26T06:14:17.693" v="1476" actId="478"/>
          <ac:picMkLst>
            <pc:docMk/>
            <pc:sldMk cId="3331079735" sldId="269"/>
            <ac:picMk id="9" creationId="{421F4B17-F15C-463A-9526-74B78DE35405}"/>
          </ac:picMkLst>
        </pc:picChg>
        <pc:picChg chg="add mod">
          <ac:chgData name="Nethravathi S" userId="b30c3150b1c7e5fb" providerId="LiveId" clId="{11BEC843-E8ED-491E-B89B-FB3DCCC39390}" dt="2021-11-26T06:18:41.302" v="1527" actId="1076"/>
          <ac:picMkLst>
            <pc:docMk/>
            <pc:sldMk cId="3331079735" sldId="269"/>
            <ac:picMk id="7170" creationId="{4CDB2104-335C-4786-8DD0-4F3708F9F3D3}"/>
          </ac:picMkLst>
        </pc:picChg>
      </pc:sldChg>
      <pc:sldChg chg="addSp delSp modSp mod">
        <pc:chgData name="Nethravathi S" userId="b30c3150b1c7e5fb" providerId="LiveId" clId="{11BEC843-E8ED-491E-B89B-FB3DCCC39390}" dt="2021-11-26T06:20:53.423" v="1566" actId="5793"/>
        <pc:sldMkLst>
          <pc:docMk/>
          <pc:sldMk cId="2014674802" sldId="270"/>
        </pc:sldMkLst>
        <pc:spChg chg="del mod">
          <ac:chgData name="Nethravathi S" userId="b30c3150b1c7e5fb" providerId="LiveId" clId="{11BEC843-E8ED-491E-B89B-FB3DCCC39390}" dt="2021-11-26T06:19:33.342" v="1548" actId="478"/>
          <ac:spMkLst>
            <pc:docMk/>
            <pc:sldMk cId="2014674802" sldId="270"/>
            <ac:spMk id="2" creationId="{7FA8EE2C-F1B5-4923-8ADD-B37388053508}"/>
          </ac:spMkLst>
        </pc:spChg>
        <pc:spChg chg="del mod">
          <ac:chgData name="Nethravathi S" userId="b30c3150b1c7e5fb" providerId="LiveId" clId="{11BEC843-E8ED-491E-B89B-FB3DCCC39390}" dt="2021-11-26T06:19:39.977" v="1550" actId="478"/>
          <ac:spMkLst>
            <pc:docMk/>
            <pc:sldMk cId="2014674802" sldId="270"/>
            <ac:spMk id="3" creationId="{AB711EB2-9AAF-4EAC-AA07-884765C2C1DB}"/>
          </ac:spMkLst>
        </pc:spChg>
        <pc:spChg chg="mod">
          <ac:chgData name="Nethravathi S" userId="b30c3150b1c7e5fb" providerId="LiveId" clId="{11BEC843-E8ED-491E-B89B-FB3DCCC39390}" dt="2021-11-26T06:19:11.395" v="1542" actId="207"/>
          <ac:spMkLst>
            <pc:docMk/>
            <pc:sldMk cId="2014674802" sldId="270"/>
            <ac:spMk id="5" creationId="{0AECC92A-59A1-4219-BA6F-5858516AB17E}"/>
          </ac:spMkLst>
        </pc:spChg>
        <pc:spChg chg="add mod">
          <ac:chgData name="Nethravathi S" userId="b30c3150b1c7e5fb" providerId="LiveId" clId="{11BEC843-E8ED-491E-B89B-FB3DCCC39390}" dt="2021-11-26T06:20:53.423" v="1566" actId="5793"/>
          <ac:spMkLst>
            <pc:docMk/>
            <pc:sldMk cId="2014674802" sldId="270"/>
            <ac:spMk id="9" creationId="{5F091AB1-D012-4717-ADB5-FB1A6C34856A}"/>
          </ac:spMkLst>
        </pc:spChg>
        <pc:picChg chg="del">
          <ac:chgData name="Nethravathi S" userId="b30c3150b1c7e5fb" providerId="LiveId" clId="{11BEC843-E8ED-491E-B89B-FB3DCCC39390}" dt="2021-11-26T06:19:26.700" v="1545" actId="478"/>
          <ac:picMkLst>
            <pc:docMk/>
            <pc:sldMk cId="2014674802" sldId="270"/>
            <ac:picMk id="7" creationId="{49FEC067-B1C9-4B32-81C9-AAC3AEEDA5AD}"/>
          </ac:picMkLst>
        </pc:picChg>
        <pc:picChg chg="del mod">
          <ac:chgData name="Nethravathi S" userId="b30c3150b1c7e5fb" providerId="LiveId" clId="{11BEC843-E8ED-491E-B89B-FB3DCCC39390}" dt="2021-11-26T06:19:25.490" v="1544" actId="478"/>
          <ac:picMkLst>
            <pc:docMk/>
            <pc:sldMk cId="2014674802" sldId="270"/>
            <ac:picMk id="6146" creationId="{3928B67D-94E6-4980-9C0A-1D94D629D98C}"/>
          </ac:picMkLst>
        </pc:picChg>
        <pc:picChg chg="add mod">
          <ac:chgData name="Nethravathi S" userId="b30c3150b1c7e5fb" providerId="LiveId" clId="{11BEC843-E8ED-491E-B89B-FB3DCCC39390}" dt="2021-11-26T06:19:49.960" v="1552" actId="14100"/>
          <ac:picMkLst>
            <pc:docMk/>
            <pc:sldMk cId="2014674802" sldId="270"/>
            <ac:picMk id="8194" creationId="{FFD6776B-0691-4281-A216-F369450096F4}"/>
          </ac:picMkLst>
        </pc:picChg>
      </pc:sldChg>
      <pc:sldChg chg="addSp delSp modSp mod">
        <pc:chgData name="Nethravathi S" userId="b30c3150b1c7e5fb" providerId="LiveId" clId="{11BEC843-E8ED-491E-B89B-FB3DCCC39390}" dt="2021-11-26T06:22:28.290" v="1601" actId="5793"/>
        <pc:sldMkLst>
          <pc:docMk/>
          <pc:sldMk cId="4147984601" sldId="271"/>
        </pc:sldMkLst>
        <pc:spChg chg="del mod">
          <ac:chgData name="Nethravathi S" userId="b30c3150b1c7e5fb" providerId="LiveId" clId="{11BEC843-E8ED-491E-B89B-FB3DCCC39390}" dt="2021-11-26T06:21:32.058" v="1585" actId="478"/>
          <ac:spMkLst>
            <pc:docMk/>
            <pc:sldMk cId="4147984601" sldId="271"/>
            <ac:spMk id="2" creationId="{82A69CF9-3E53-4016-93BD-8CA871BFC2CD}"/>
          </ac:spMkLst>
        </pc:spChg>
        <pc:spChg chg="del">
          <ac:chgData name="Nethravathi S" userId="b30c3150b1c7e5fb" providerId="LiveId" clId="{11BEC843-E8ED-491E-B89B-FB3DCCC39390}" dt="2021-11-26T06:21:35.299" v="1586" actId="478"/>
          <ac:spMkLst>
            <pc:docMk/>
            <pc:sldMk cId="4147984601" sldId="271"/>
            <ac:spMk id="3" creationId="{006739DA-3628-435E-A636-3893CEDEAF94}"/>
          </ac:spMkLst>
        </pc:spChg>
        <pc:spChg chg="mod">
          <ac:chgData name="Nethravathi S" userId="b30c3150b1c7e5fb" providerId="LiveId" clId="{11BEC843-E8ED-491E-B89B-FB3DCCC39390}" dt="2021-11-26T06:21:17.394" v="1581" actId="207"/>
          <ac:spMkLst>
            <pc:docMk/>
            <pc:sldMk cId="4147984601" sldId="271"/>
            <ac:spMk id="5" creationId="{D398B882-F10B-4837-8CC3-87CF2A7EA9FA}"/>
          </ac:spMkLst>
        </pc:spChg>
        <pc:spChg chg="add mod">
          <ac:chgData name="Nethravathi S" userId="b30c3150b1c7e5fb" providerId="LiveId" clId="{11BEC843-E8ED-491E-B89B-FB3DCCC39390}" dt="2021-11-26T06:22:28.290" v="1601" actId="5793"/>
          <ac:spMkLst>
            <pc:docMk/>
            <pc:sldMk cId="4147984601" sldId="271"/>
            <ac:spMk id="9" creationId="{4F92D7DB-16D4-48F3-B3EC-B982786A1586}"/>
          </ac:spMkLst>
        </pc:spChg>
        <pc:picChg chg="del">
          <ac:chgData name="Nethravathi S" userId="b30c3150b1c7e5fb" providerId="LiveId" clId="{11BEC843-E8ED-491E-B89B-FB3DCCC39390}" dt="2021-11-26T06:21:21.882" v="1583" actId="478"/>
          <ac:picMkLst>
            <pc:docMk/>
            <pc:sldMk cId="4147984601" sldId="271"/>
            <ac:picMk id="7" creationId="{D249D960-4B32-4D55-AC0C-652BFE3994E7}"/>
          </ac:picMkLst>
        </pc:picChg>
        <pc:picChg chg="del">
          <ac:chgData name="Nethravathi S" userId="b30c3150b1c7e5fb" providerId="LiveId" clId="{11BEC843-E8ED-491E-B89B-FB3DCCC39390}" dt="2021-11-26T06:21:19.930" v="1582" actId="478"/>
          <ac:picMkLst>
            <pc:docMk/>
            <pc:sldMk cId="4147984601" sldId="271"/>
            <ac:picMk id="11" creationId="{DC5E404E-B693-4EDB-A5E5-53716ACECC51}"/>
          </ac:picMkLst>
        </pc:picChg>
        <pc:picChg chg="add mod">
          <ac:chgData name="Nethravathi S" userId="b30c3150b1c7e5fb" providerId="LiveId" clId="{11BEC843-E8ED-491E-B89B-FB3DCCC39390}" dt="2021-11-26T06:21:47.292" v="1590" actId="14100"/>
          <ac:picMkLst>
            <pc:docMk/>
            <pc:sldMk cId="4147984601" sldId="271"/>
            <ac:picMk id="9218" creationId="{B3F06DED-3EA8-4F2F-B96B-6983F12DFE82}"/>
          </ac:picMkLst>
        </pc:picChg>
      </pc:sldChg>
      <pc:sldChg chg="addSp delSp modSp mod">
        <pc:chgData name="Nethravathi S" userId="b30c3150b1c7e5fb" providerId="LiveId" clId="{11BEC843-E8ED-491E-B89B-FB3DCCC39390}" dt="2021-11-26T06:25:55.162" v="1636" actId="207"/>
        <pc:sldMkLst>
          <pc:docMk/>
          <pc:sldMk cId="2704518371" sldId="272"/>
        </pc:sldMkLst>
        <pc:spChg chg="del">
          <ac:chgData name="Nethravathi S" userId="b30c3150b1c7e5fb" providerId="LiveId" clId="{11BEC843-E8ED-491E-B89B-FB3DCCC39390}" dt="2021-11-26T06:23:00.143" v="1605" actId="478"/>
          <ac:spMkLst>
            <pc:docMk/>
            <pc:sldMk cId="2704518371" sldId="272"/>
            <ac:spMk id="2" creationId="{6C89B041-7219-4170-8491-6E46BB13885F}"/>
          </ac:spMkLst>
        </pc:spChg>
        <pc:spChg chg="mod">
          <ac:chgData name="Nethravathi S" userId="b30c3150b1c7e5fb" providerId="LiveId" clId="{11BEC843-E8ED-491E-B89B-FB3DCCC39390}" dt="2021-11-26T06:25:55.162" v="1636" actId="207"/>
          <ac:spMkLst>
            <pc:docMk/>
            <pc:sldMk cId="2704518371" sldId="272"/>
            <ac:spMk id="3" creationId="{68F48DBA-7490-432A-A106-92848E49BBC8}"/>
          </ac:spMkLst>
        </pc:spChg>
        <pc:spChg chg="add mod">
          <ac:chgData name="Nethravathi S" userId="b30c3150b1c7e5fb" providerId="LiveId" clId="{11BEC843-E8ED-491E-B89B-FB3DCCC39390}" dt="2021-11-26T06:24:12.055" v="1623" actId="12"/>
          <ac:spMkLst>
            <pc:docMk/>
            <pc:sldMk cId="2704518371" sldId="272"/>
            <ac:spMk id="8" creationId="{C9C31BC7-502D-4EF4-BF88-7E4DCABF9B1A}"/>
          </ac:spMkLst>
        </pc:spChg>
        <pc:spChg chg="add mod">
          <ac:chgData name="Nethravathi S" userId="b30c3150b1c7e5fb" providerId="LiveId" clId="{11BEC843-E8ED-491E-B89B-FB3DCCC39390}" dt="2021-11-26T06:25:35.110" v="1633" actId="207"/>
          <ac:spMkLst>
            <pc:docMk/>
            <pc:sldMk cId="2704518371" sldId="272"/>
            <ac:spMk id="10" creationId="{E63DAD10-D2AE-46A2-8B21-D37D0F100710}"/>
          </ac:spMkLst>
        </pc:spChg>
        <pc:picChg chg="del mod">
          <ac:chgData name="Nethravathi S" userId="b30c3150b1c7e5fb" providerId="LiveId" clId="{11BEC843-E8ED-491E-B89B-FB3DCCC39390}" dt="2021-11-26T06:22:56.577" v="1604" actId="478"/>
          <ac:picMkLst>
            <pc:docMk/>
            <pc:sldMk cId="2704518371" sldId="272"/>
            <ac:picMk id="7174" creationId="{5DF830F5-31CD-4DB0-9AB8-DF0BD558BFFC}"/>
          </ac:picMkLst>
        </pc:picChg>
        <pc:picChg chg="add mod">
          <ac:chgData name="Nethravathi S" userId="b30c3150b1c7e5fb" providerId="LiveId" clId="{11BEC843-E8ED-491E-B89B-FB3DCCC39390}" dt="2021-11-26T06:23:05.328" v="1607" actId="1076"/>
          <ac:picMkLst>
            <pc:docMk/>
            <pc:sldMk cId="2704518371" sldId="272"/>
            <ac:picMk id="10242" creationId="{709CFC57-DE3A-4495-8262-08F98C219DB0}"/>
          </ac:picMkLst>
        </pc:picChg>
        <pc:picChg chg="add mod">
          <ac:chgData name="Nethravathi S" userId="b30c3150b1c7e5fb" providerId="LiveId" clId="{11BEC843-E8ED-491E-B89B-FB3DCCC39390}" dt="2021-11-26T06:23:37.275" v="1614" actId="14100"/>
          <ac:picMkLst>
            <pc:docMk/>
            <pc:sldMk cId="2704518371" sldId="272"/>
            <ac:picMk id="10244" creationId="{D1DF7742-B27C-4D81-A936-6912D9AC360A}"/>
          </ac:picMkLst>
        </pc:picChg>
      </pc:sldChg>
      <pc:sldChg chg="del">
        <pc:chgData name="Nethravathi S" userId="b30c3150b1c7e5fb" providerId="LiveId" clId="{11BEC843-E8ED-491E-B89B-FB3DCCC39390}" dt="2021-11-26T06:28:18.215" v="1670" actId="47"/>
        <pc:sldMkLst>
          <pc:docMk/>
          <pc:sldMk cId="2882278089" sldId="273"/>
        </pc:sldMkLst>
      </pc:sldChg>
      <pc:sldChg chg="addSp delSp modSp mod">
        <pc:chgData name="Nethravathi S" userId="b30c3150b1c7e5fb" providerId="LiveId" clId="{11BEC843-E8ED-491E-B89B-FB3DCCC39390}" dt="2021-11-26T06:32:10.901" v="1712" actId="20577"/>
        <pc:sldMkLst>
          <pc:docMk/>
          <pc:sldMk cId="3223616475" sldId="274"/>
        </pc:sldMkLst>
        <pc:spChg chg="mod">
          <ac:chgData name="Nethravathi S" userId="b30c3150b1c7e5fb" providerId="LiveId" clId="{11BEC843-E8ED-491E-B89B-FB3DCCC39390}" dt="2021-11-26T06:30:02.442" v="1689" actId="207"/>
          <ac:spMkLst>
            <pc:docMk/>
            <pc:sldMk cId="3223616475" sldId="274"/>
            <ac:spMk id="3" creationId="{9805E9A8-D5F9-43B1-BF61-19E1E9845D15}"/>
          </ac:spMkLst>
        </pc:spChg>
        <pc:spChg chg="mod">
          <ac:chgData name="Nethravathi S" userId="b30c3150b1c7e5fb" providerId="LiveId" clId="{11BEC843-E8ED-491E-B89B-FB3DCCC39390}" dt="2021-11-26T06:32:10.901" v="1712" actId="20577"/>
          <ac:spMkLst>
            <pc:docMk/>
            <pc:sldMk cId="3223616475" sldId="274"/>
            <ac:spMk id="9" creationId="{A5D45E1B-C837-4673-B085-9EB8F28FE97A}"/>
          </ac:spMkLst>
        </pc:spChg>
        <pc:picChg chg="del">
          <ac:chgData name="Nethravathi S" userId="b30c3150b1c7e5fb" providerId="LiveId" clId="{11BEC843-E8ED-491E-B89B-FB3DCCC39390}" dt="2021-11-26T06:30:31.216" v="1690" actId="478"/>
          <ac:picMkLst>
            <pc:docMk/>
            <pc:sldMk cId="3223616475" sldId="274"/>
            <ac:picMk id="12290" creationId="{6AC4AE56-1B2F-4DE4-B5D7-72FE0D8098F8}"/>
          </ac:picMkLst>
        </pc:picChg>
        <pc:picChg chg="del">
          <ac:chgData name="Nethravathi S" userId="b30c3150b1c7e5fb" providerId="LiveId" clId="{11BEC843-E8ED-491E-B89B-FB3DCCC39390}" dt="2021-11-26T06:31:11.463" v="1697" actId="478"/>
          <ac:picMkLst>
            <pc:docMk/>
            <pc:sldMk cId="3223616475" sldId="274"/>
            <ac:picMk id="12294" creationId="{73034F41-A296-45CD-89A6-B687A4C53BE9}"/>
          </ac:picMkLst>
        </pc:picChg>
        <pc:picChg chg="add mod">
          <ac:chgData name="Nethravathi S" userId="b30c3150b1c7e5fb" providerId="LiveId" clId="{11BEC843-E8ED-491E-B89B-FB3DCCC39390}" dt="2021-11-26T06:30:59.837" v="1696" actId="14100"/>
          <ac:picMkLst>
            <pc:docMk/>
            <pc:sldMk cId="3223616475" sldId="274"/>
            <ac:picMk id="13314" creationId="{5FFF6F25-5AE2-4688-BBB7-8100F509412F}"/>
          </ac:picMkLst>
        </pc:picChg>
        <pc:picChg chg="add mod">
          <ac:chgData name="Nethravathi S" userId="b30c3150b1c7e5fb" providerId="LiveId" clId="{11BEC843-E8ED-491E-B89B-FB3DCCC39390}" dt="2021-11-26T06:31:25.328" v="1702" actId="14100"/>
          <ac:picMkLst>
            <pc:docMk/>
            <pc:sldMk cId="3223616475" sldId="274"/>
            <ac:picMk id="13316" creationId="{CBC51D75-30AC-4A71-BDFB-EA80603DA57F}"/>
          </ac:picMkLst>
        </pc:picChg>
      </pc:sldChg>
      <pc:sldChg chg="addSp delSp modSp mod">
        <pc:chgData name="Nethravathi S" userId="b30c3150b1c7e5fb" providerId="LiveId" clId="{11BEC843-E8ED-491E-B89B-FB3DCCC39390}" dt="2021-11-26T06:29:48.286" v="1688" actId="207"/>
        <pc:sldMkLst>
          <pc:docMk/>
          <pc:sldMk cId="1901968252" sldId="275"/>
        </pc:sldMkLst>
        <pc:spChg chg="mod">
          <ac:chgData name="Nethravathi S" userId="b30c3150b1c7e5fb" providerId="LiveId" clId="{11BEC843-E8ED-491E-B89B-FB3DCCC39390}" dt="2021-11-26T06:28:37.667" v="1672" actId="207"/>
          <ac:spMkLst>
            <pc:docMk/>
            <pc:sldMk cId="1901968252" sldId="275"/>
            <ac:spMk id="3" creationId="{59F499A1-E8B0-4675-9EB5-F3E2DE70E79A}"/>
          </ac:spMkLst>
        </pc:spChg>
        <pc:spChg chg="mod">
          <ac:chgData name="Nethravathi S" userId="b30c3150b1c7e5fb" providerId="LiveId" clId="{11BEC843-E8ED-491E-B89B-FB3DCCC39390}" dt="2021-11-26T06:29:48.286" v="1688" actId="207"/>
          <ac:spMkLst>
            <pc:docMk/>
            <pc:sldMk cId="1901968252" sldId="275"/>
            <ac:spMk id="6" creationId="{833AEE86-E731-40A7-871A-7B0BF8FE22D3}"/>
          </ac:spMkLst>
        </pc:spChg>
        <pc:picChg chg="del mod">
          <ac:chgData name="Nethravathi S" userId="b30c3150b1c7e5fb" providerId="LiveId" clId="{11BEC843-E8ED-491E-B89B-FB3DCCC39390}" dt="2021-11-26T06:28:39.178" v="1674" actId="478"/>
          <ac:picMkLst>
            <pc:docMk/>
            <pc:sldMk cId="1901968252" sldId="275"/>
            <ac:picMk id="11266" creationId="{7C72AFFE-FBB6-4D2D-A78E-FBE3E382AAEB}"/>
          </ac:picMkLst>
        </pc:picChg>
        <pc:picChg chg="add mod">
          <ac:chgData name="Nethravathi S" userId="b30c3150b1c7e5fb" providerId="LiveId" clId="{11BEC843-E8ED-491E-B89B-FB3DCCC39390}" dt="2021-11-26T06:28:56.068" v="1680" actId="1076"/>
          <ac:picMkLst>
            <pc:docMk/>
            <pc:sldMk cId="1901968252" sldId="275"/>
            <ac:picMk id="12290" creationId="{06959852-026F-419F-A164-AF8F34EB92CB}"/>
          </ac:picMkLst>
        </pc:picChg>
      </pc:sldChg>
      <pc:sldChg chg="addSp delSp modSp mod">
        <pc:chgData name="Nethravathi S" userId="b30c3150b1c7e5fb" providerId="LiveId" clId="{11BEC843-E8ED-491E-B89B-FB3DCCC39390}" dt="2021-11-26T06:28:06.750" v="1669" actId="14100"/>
        <pc:sldMkLst>
          <pc:docMk/>
          <pc:sldMk cId="2277605332" sldId="276"/>
        </pc:sldMkLst>
        <pc:spChg chg="del mod">
          <ac:chgData name="Nethravathi S" userId="b30c3150b1c7e5fb" providerId="LiveId" clId="{11BEC843-E8ED-491E-B89B-FB3DCCC39390}" dt="2021-11-26T06:26:15.872" v="1640" actId="478"/>
          <ac:spMkLst>
            <pc:docMk/>
            <pc:sldMk cId="2277605332" sldId="276"/>
            <ac:spMk id="2" creationId="{6F9D3DAD-A70C-49D2-8367-A59920AA068F}"/>
          </ac:spMkLst>
        </pc:spChg>
        <pc:spChg chg="mod">
          <ac:chgData name="Nethravathi S" userId="b30c3150b1c7e5fb" providerId="LiveId" clId="{11BEC843-E8ED-491E-B89B-FB3DCCC39390}" dt="2021-11-26T06:26:02.561" v="1637" actId="207"/>
          <ac:spMkLst>
            <pc:docMk/>
            <pc:sldMk cId="2277605332" sldId="276"/>
            <ac:spMk id="3" creationId="{9C1931B9-1C1E-4995-9E86-633D14C8386F}"/>
          </ac:spMkLst>
        </pc:spChg>
        <pc:spChg chg="add mod">
          <ac:chgData name="Nethravathi S" userId="b30c3150b1c7e5fb" providerId="LiveId" clId="{11BEC843-E8ED-491E-B89B-FB3DCCC39390}" dt="2021-11-26T06:27:58.865" v="1668" actId="14100"/>
          <ac:spMkLst>
            <pc:docMk/>
            <pc:sldMk cId="2277605332" sldId="276"/>
            <ac:spMk id="9" creationId="{D797B346-8420-4B25-A6E9-B845F601B80F}"/>
          </ac:spMkLst>
        </pc:spChg>
        <pc:spChg chg="add mod">
          <ac:chgData name="Nethravathi S" userId="b30c3150b1c7e5fb" providerId="LiveId" clId="{11BEC843-E8ED-491E-B89B-FB3DCCC39390}" dt="2021-11-26T06:28:06.750" v="1669" actId="14100"/>
          <ac:spMkLst>
            <pc:docMk/>
            <pc:sldMk cId="2277605332" sldId="276"/>
            <ac:spMk id="10" creationId="{7C477996-17F9-4AE6-9850-EB1285DE403E}"/>
          </ac:spMkLst>
        </pc:spChg>
        <pc:picChg chg="del">
          <ac:chgData name="Nethravathi S" userId="b30c3150b1c7e5fb" providerId="LiveId" clId="{11BEC843-E8ED-491E-B89B-FB3DCCC39390}" dt="2021-11-26T06:26:12.498" v="1638" actId="478"/>
          <ac:picMkLst>
            <pc:docMk/>
            <pc:sldMk cId="2277605332" sldId="276"/>
            <ac:picMk id="8" creationId="{56F4782E-EEA7-4A85-98CA-BC1AFECC79B9}"/>
          </ac:picMkLst>
        </pc:picChg>
        <pc:picChg chg="add mod">
          <ac:chgData name="Nethravathi S" userId="b30c3150b1c7e5fb" providerId="LiveId" clId="{11BEC843-E8ED-491E-B89B-FB3DCCC39390}" dt="2021-11-26T06:26:21.100" v="1642" actId="1076"/>
          <ac:picMkLst>
            <pc:docMk/>
            <pc:sldMk cId="2277605332" sldId="276"/>
            <ac:picMk id="11266" creationId="{8C688493-8883-40A7-9C4E-400E8BA0B46B}"/>
          </ac:picMkLst>
        </pc:picChg>
        <pc:picChg chg="add mod">
          <ac:chgData name="Nethravathi S" userId="b30c3150b1c7e5fb" providerId="LiveId" clId="{11BEC843-E8ED-491E-B89B-FB3DCCC39390}" dt="2021-11-26T06:26:33.857" v="1644" actId="1076"/>
          <ac:picMkLst>
            <pc:docMk/>
            <pc:sldMk cId="2277605332" sldId="276"/>
            <ac:picMk id="11268" creationId="{13DF3DC9-A0F3-414D-A8FA-79BF89987722}"/>
          </ac:picMkLst>
        </pc:picChg>
      </pc:sldChg>
      <pc:sldChg chg="modSp mod">
        <pc:chgData name="Nethravathi S" userId="b30c3150b1c7e5fb" providerId="LiveId" clId="{11BEC843-E8ED-491E-B89B-FB3DCCC39390}" dt="2021-11-26T06:33:37.387" v="1774" actId="207"/>
        <pc:sldMkLst>
          <pc:docMk/>
          <pc:sldMk cId="211138492" sldId="278"/>
        </pc:sldMkLst>
        <pc:spChg chg="mod">
          <ac:chgData name="Nethravathi S" userId="b30c3150b1c7e5fb" providerId="LiveId" clId="{11BEC843-E8ED-491E-B89B-FB3DCCC39390}" dt="2021-11-26T06:33:37.387" v="1774" actId="207"/>
          <ac:spMkLst>
            <pc:docMk/>
            <pc:sldMk cId="211138492" sldId="278"/>
            <ac:spMk id="3" creationId="{03A2B454-47FE-4BCF-A2D7-3C565F35E962}"/>
          </ac:spMkLst>
        </pc:spChg>
        <pc:spChg chg="mod">
          <ac:chgData name="Nethravathi S" userId="b30c3150b1c7e5fb" providerId="LiveId" clId="{11BEC843-E8ED-491E-B89B-FB3DCCC39390}" dt="2021-11-26T06:33:06.523" v="1773" actId="5793"/>
          <ac:spMkLst>
            <pc:docMk/>
            <pc:sldMk cId="211138492" sldId="278"/>
            <ac:spMk id="5" creationId="{605F679E-7454-4BF9-94EA-B218B25356C2}"/>
          </ac:spMkLst>
        </pc:spChg>
      </pc:sldChg>
      <pc:sldChg chg="modSp mod">
        <pc:chgData name="Nethravathi S" userId="b30c3150b1c7e5fb" providerId="LiveId" clId="{11BEC843-E8ED-491E-B89B-FB3DCCC39390}" dt="2021-11-26T06:38:58.063" v="2004" actId="20577"/>
        <pc:sldMkLst>
          <pc:docMk/>
          <pc:sldMk cId="463711557" sldId="280"/>
        </pc:sldMkLst>
        <pc:spChg chg="mod">
          <ac:chgData name="Nethravathi S" userId="b30c3150b1c7e5fb" providerId="LiveId" clId="{11BEC843-E8ED-491E-B89B-FB3DCCC39390}" dt="2021-11-26T06:33:47.865" v="1775" actId="207"/>
          <ac:spMkLst>
            <pc:docMk/>
            <pc:sldMk cId="463711557" sldId="280"/>
            <ac:spMk id="2" creationId="{812E55A1-5E65-4572-B026-C558140C0353}"/>
          </ac:spMkLst>
        </pc:spChg>
        <pc:spChg chg="mod">
          <ac:chgData name="Nethravathi S" userId="b30c3150b1c7e5fb" providerId="LiveId" clId="{11BEC843-E8ED-491E-B89B-FB3DCCC39390}" dt="2021-11-26T06:38:58.063" v="2004" actId="20577"/>
          <ac:spMkLst>
            <pc:docMk/>
            <pc:sldMk cId="463711557" sldId="280"/>
            <ac:spMk id="4" creationId="{4790D58A-1496-45C1-85DA-63BA3FC1C0BD}"/>
          </ac:spMkLst>
        </pc:spChg>
      </pc:sldChg>
      <pc:sldChg chg="modSp mod">
        <pc:chgData name="Nethravathi S" userId="b30c3150b1c7e5fb" providerId="LiveId" clId="{11BEC843-E8ED-491E-B89B-FB3DCCC39390}" dt="2021-11-26T06:40:42.766" v="2041" actId="123"/>
        <pc:sldMkLst>
          <pc:docMk/>
          <pc:sldMk cId="2700718298" sldId="281"/>
        </pc:sldMkLst>
        <pc:spChg chg="mod">
          <ac:chgData name="Nethravathi S" userId="b30c3150b1c7e5fb" providerId="LiveId" clId="{11BEC843-E8ED-491E-B89B-FB3DCCC39390}" dt="2021-11-26T06:39:08.390" v="2005" actId="207"/>
          <ac:spMkLst>
            <pc:docMk/>
            <pc:sldMk cId="2700718298" sldId="281"/>
            <ac:spMk id="5" creationId="{64822AEF-FB37-4619-A6B4-B7EB17696967}"/>
          </ac:spMkLst>
        </pc:spChg>
        <pc:spChg chg="mod">
          <ac:chgData name="Nethravathi S" userId="b30c3150b1c7e5fb" providerId="LiveId" clId="{11BEC843-E8ED-491E-B89B-FB3DCCC39390}" dt="2021-11-26T06:40:18.824" v="2032" actId="20577"/>
          <ac:spMkLst>
            <pc:docMk/>
            <pc:sldMk cId="2700718298" sldId="281"/>
            <ac:spMk id="7" creationId="{0AA9CF00-3ED1-472A-A1CA-95B9EE7146DE}"/>
          </ac:spMkLst>
        </pc:spChg>
        <pc:spChg chg="mod">
          <ac:chgData name="Nethravathi S" userId="b30c3150b1c7e5fb" providerId="LiveId" clId="{11BEC843-E8ED-491E-B89B-FB3DCCC39390}" dt="2021-11-26T06:40:42.766" v="2041" actId="123"/>
          <ac:spMkLst>
            <pc:docMk/>
            <pc:sldMk cId="2700718298" sldId="281"/>
            <ac:spMk id="9" creationId="{73737175-12D3-4007-B84E-E038228595D0}"/>
          </ac:spMkLst>
        </pc:spChg>
      </pc:sldChg>
      <pc:sldChg chg="addSp delSp modSp mod">
        <pc:chgData name="Nethravathi S" userId="b30c3150b1c7e5fb" providerId="LiveId" clId="{11BEC843-E8ED-491E-B89B-FB3DCCC39390}" dt="2021-11-26T06:51:22.406" v="2131" actId="207"/>
        <pc:sldMkLst>
          <pc:docMk/>
          <pc:sldMk cId="1706475194" sldId="282"/>
        </pc:sldMkLst>
        <pc:spChg chg="mod">
          <ac:chgData name="Nethravathi S" userId="b30c3150b1c7e5fb" providerId="LiveId" clId="{11BEC843-E8ED-491E-B89B-FB3DCCC39390}" dt="2021-11-26T06:40:51.665" v="2042" actId="207"/>
          <ac:spMkLst>
            <pc:docMk/>
            <pc:sldMk cId="1706475194" sldId="282"/>
            <ac:spMk id="3" creationId="{265FC7D3-4BD2-442A-9F37-B66D8A70D78D}"/>
          </ac:spMkLst>
        </pc:spChg>
        <pc:spChg chg="mod">
          <ac:chgData name="Nethravathi S" userId="b30c3150b1c7e5fb" providerId="LiveId" clId="{11BEC843-E8ED-491E-B89B-FB3DCCC39390}" dt="2021-11-26T06:51:22.406" v="2131" actId="207"/>
          <ac:spMkLst>
            <pc:docMk/>
            <pc:sldMk cId="1706475194" sldId="282"/>
            <ac:spMk id="12" creationId="{7941F1C0-14F4-41BC-B23B-67C5337B340A}"/>
          </ac:spMkLst>
        </pc:spChg>
        <pc:picChg chg="add mod">
          <ac:chgData name="Nethravathi S" userId="b30c3150b1c7e5fb" providerId="LiveId" clId="{11BEC843-E8ED-491E-B89B-FB3DCCC39390}" dt="2021-11-26T06:42:18.502" v="2049" actId="1076"/>
          <ac:picMkLst>
            <pc:docMk/>
            <pc:sldMk cId="1706475194" sldId="282"/>
            <ac:picMk id="4" creationId="{496470C0-107F-4655-90BF-70C3876AE64A}"/>
          </ac:picMkLst>
        </pc:picChg>
        <pc:picChg chg="del">
          <ac:chgData name="Nethravathi S" userId="b30c3150b1c7e5fb" providerId="LiveId" clId="{11BEC843-E8ED-491E-B89B-FB3DCCC39390}" dt="2021-11-26T06:41:50.470" v="2043" actId="478"/>
          <ac:picMkLst>
            <pc:docMk/>
            <pc:sldMk cId="1706475194" sldId="282"/>
            <ac:picMk id="6" creationId="{05B7C85C-8E22-4FF1-B3A1-9E643F16D203}"/>
          </ac:picMkLst>
        </pc:picChg>
        <pc:picChg chg="del">
          <ac:chgData name="Nethravathi S" userId="b30c3150b1c7e5fb" providerId="LiveId" clId="{11BEC843-E8ED-491E-B89B-FB3DCCC39390}" dt="2021-11-26T06:41:58.543" v="2046" actId="478"/>
          <ac:picMkLst>
            <pc:docMk/>
            <pc:sldMk cId="1706475194" sldId="282"/>
            <ac:picMk id="15" creationId="{6244064F-9384-40AB-A25B-C931575584B5}"/>
          </ac:picMkLst>
        </pc:picChg>
        <pc:picChg chg="add mod">
          <ac:chgData name="Nethravathi S" userId="b30c3150b1c7e5fb" providerId="LiveId" clId="{11BEC843-E8ED-491E-B89B-FB3DCCC39390}" dt="2021-11-26T06:42:31.921" v="2051" actId="1076"/>
          <ac:picMkLst>
            <pc:docMk/>
            <pc:sldMk cId="1706475194" sldId="282"/>
            <ac:picMk id="14338" creationId="{2BEE2206-D879-4414-A9FE-02DB1BF99261}"/>
          </ac:picMkLst>
        </pc:picChg>
      </pc:sldChg>
      <pc:sldChg chg="addSp delSp modSp mod">
        <pc:chgData name="Nethravathi S" userId="b30c3150b1c7e5fb" providerId="LiveId" clId="{11BEC843-E8ED-491E-B89B-FB3DCCC39390}" dt="2021-11-26T06:51:45.841" v="2135" actId="207"/>
        <pc:sldMkLst>
          <pc:docMk/>
          <pc:sldMk cId="877256439" sldId="283"/>
        </pc:sldMkLst>
        <pc:spChg chg="mod">
          <ac:chgData name="Nethravathi S" userId="b30c3150b1c7e5fb" providerId="LiveId" clId="{11BEC843-E8ED-491E-B89B-FB3DCCC39390}" dt="2021-11-26T06:43:03.013" v="2063" actId="207"/>
          <ac:spMkLst>
            <pc:docMk/>
            <pc:sldMk cId="877256439" sldId="283"/>
            <ac:spMk id="4" creationId="{F738D86F-0337-4A8C-AFC3-0B76075E5B49}"/>
          </ac:spMkLst>
        </pc:spChg>
        <pc:spChg chg="mod">
          <ac:chgData name="Nethravathi S" userId="b30c3150b1c7e5fb" providerId="LiveId" clId="{11BEC843-E8ED-491E-B89B-FB3DCCC39390}" dt="2021-11-26T06:51:45.841" v="2135" actId="207"/>
          <ac:spMkLst>
            <pc:docMk/>
            <pc:sldMk cId="877256439" sldId="283"/>
            <ac:spMk id="14" creationId="{45977D0E-C7D3-41D9-AB82-96D4544CA8A3}"/>
          </ac:spMkLst>
        </pc:spChg>
        <pc:picChg chg="add mod">
          <ac:chgData name="Nethravathi S" userId="b30c3150b1c7e5fb" providerId="LiveId" clId="{11BEC843-E8ED-491E-B89B-FB3DCCC39390}" dt="2021-11-26T06:44:10.942" v="2075" actId="1076"/>
          <ac:picMkLst>
            <pc:docMk/>
            <pc:sldMk cId="877256439" sldId="283"/>
            <ac:picMk id="3" creationId="{D4C56846-5F37-40EA-A302-375232BAE6F5}"/>
          </ac:picMkLst>
        </pc:picChg>
        <pc:picChg chg="del">
          <ac:chgData name="Nethravathi S" userId="b30c3150b1c7e5fb" providerId="LiveId" clId="{11BEC843-E8ED-491E-B89B-FB3DCCC39390}" dt="2021-11-26T06:43:58.998" v="2072" actId="478"/>
          <ac:picMkLst>
            <pc:docMk/>
            <pc:sldMk cId="877256439" sldId="283"/>
            <ac:picMk id="10" creationId="{B7480B35-EE2F-43A4-A048-509CAFB546B5}"/>
          </ac:picMkLst>
        </pc:picChg>
        <pc:picChg chg="del">
          <ac:chgData name="Nethravathi S" userId="b30c3150b1c7e5fb" providerId="LiveId" clId="{11BEC843-E8ED-491E-B89B-FB3DCCC39390}" dt="2021-11-26T06:43:05.630" v="2064" actId="478"/>
          <ac:picMkLst>
            <pc:docMk/>
            <pc:sldMk cId="877256439" sldId="283"/>
            <ac:picMk id="11" creationId="{36348800-04CC-4E15-B66E-59C60CFD3071}"/>
          </ac:picMkLst>
        </pc:picChg>
        <pc:picChg chg="add mod">
          <ac:chgData name="Nethravathi S" userId="b30c3150b1c7e5fb" providerId="LiveId" clId="{11BEC843-E8ED-491E-B89B-FB3DCCC39390}" dt="2021-11-26T06:44:14.212" v="2076" actId="1076"/>
          <ac:picMkLst>
            <pc:docMk/>
            <pc:sldMk cId="877256439" sldId="283"/>
            <ac:picMk id="15362" creationId="{1480C56B-1570-4AF2-8CB5-5646CB6DAE16}"/>
          </ac:picMkLst>
        </pc:picChg>
      </pc:sldChg>
      <pc:sldChg chg="addSp delSp modSp mod">
        <pc:chgData name="Nethravathi S" userId="b30c3150b1c7e5fb" providerId="LiveId" clId="{11BEC843-E8ED-491E-B89B-FB3DCCC39390}" dt="2021-11-26T06:52:03.793" v="2138" actId="207"/>
        <pc:sldMkLst>
          <pc:docMk/>
          <pc:sldMk cId="1414508122" sldId="284"/>
        </pc:sldMkLst>
        <pc:spChg chg="mod">
          <ac:chgData name="Nethravathi S" userId="b30c3150b1c7e5fb" providerId="LiveId" clId="{11BEC843-E8ED-491E-B89B-FB3DCCC39390}" dt="2021-11-26T06:44:30.670" v="2077" actId="207"/>
          <ac:spMkLst>
            <pc:docMk/>
            <pc:sldMk cId="1414508122" sldId="284"/>
            <ac:spMk id="2" creationId="{D132AA04-A709-4DE6-9AB1-994D65E3C2E9}"/>
          </ac:spMkLst>
        </pc:spChg>
        <pc:spChg chg="mod">
          <ac:chgData name="Nethravathi S" userId="b30c3150b1c7e5fb" providerId="LiveId" clId="{11BEC843-E8ED-491E-B89B-FB3DCCC39390}" dt="2021-11-26T06:52:03.793" v="2138" actId="207"/>
          <ac:spMkLst>
            <pc:docMk/>
            <pc:sldMk cId="1414508122" sldId="284"/>
            <ac:spMk id="9" creationId="{6D66D043-FBF8-4111-8D0A-D368326ABFEE}"/>
          </ac:spMkLst>
        </pc:spChg>
        <pc:picChg chg="add mod">
          <ac:chgData name="Nethravathi S" userId="b30c3150b1c7e5fb" providerId="LiveId" clId="{11BEC843-E8ED-491E-B89B-FB3DCCC39390}" dt="2021-11-26T06:45:41.749" v="2084" actId="1076"/>
          <ac:picMkLst>
            <pc:docMk/>
            <pc:sldMk cId="1414508122" sldId="284"/>
            <ac:picMk id="4" creationId="{C77C5A4F-2CCE-45D8-A37F-42C820EED63C}"/>
          </ac:picMkLst>
        </pc:picChg>
        <pc:picChg chg="del">
          <ac:chgData name="Nethravathi S" userId="b30c3150b1c7e5fb" providerId="LiveId" clId="{11BEC843-E8ED-491E-B89B-FB3DCCC39390}" dt="2021-11-26T06:44:32.446" v="2078" actId="478"/>
          <ac:picMkLst>
            <pc:docMk/>
            <pc:sldMk cId="1414508122" sldId="284"/>
            <ac:picMk id="7" creationId="{961ECAAD-0294-4BC6-ACA2-5637EC338080}"/>
          </ac:picMkLst>
        </pc:picChg>
        <pc:picChg chg="del">
          <ac:chgData name="Nethravathi S" userId="b30c3150b1c7e5fb" providerId="LiveId" clId="{11BEC843-E8ED-491E-B89B-FB3DCCC39390}" dt="2021-11-26T06:45:29.154" v="2081" actId="478"/>
          <ac:picMkLst>
            <pc:docMk/>
            <pc:sldMk cId="1414508122" sldId="284"/>
            <ac:picMk id="8" creationId="{F301DA76-FA18-4A20-B7FE-3F1B3D6A67B9}"/>
          </ac:picMkLst>
        </pc:picChg>
        <pc:picChg chg="add mod">
          <ac:chgData name="Nethravathi S" userId="b30c3150b1c7e5fb" providerId="LiveId" clId="{11BEC843-E8ED-491E-B89B-FB3DCCC39390}" dt="2021-11-26T06:45:45.617" v="2085" actId="1076"/>
          <ac:picMkLst>
            <pc:docMk/>
            <pc:sldMk cId="1414508122" sldId="284"/>
            <ac:picMk id="16386" creationId="{1271C7FA-589A-4A98-B204-1B1548016D9B}"/>
          </ac:picMkLst>
        </pc:picChg>
      </pc:sldChg>
      <pc:sldChg chg="addSp delSp modSp mod">
        <pc:chgData name="Nethravathi S" userId="b30c3150b1c7e5fb" providerId="LiveId" clId="{11BEC843-E8ED-491E-B89B-FB3DCCC39390}" dt="2021-11-26T06:52:19.169" v="2141" actId="207"/>
        <pc:sldMkLst>
          <pc:docMk/>
          <pc:sldMk cId="175213972" sldId="285"/>
        </pc:sldMkLst>
        <pc:spChg chg="mod">
          <ac:chgData name="Nethravathi S" userId="b30c3150b1c7e5fb" providerId="LiveId" clId="{11BEC843-E8ED-491E-B89B-FB3DCCC39390}" dt="2021-11-26T06:46:02.042" v="2091" actId="207"/>
          <ac:spMkLst>
            <pc:docMk/>
            <pc:sldMk cId="175213972" sldId="285"/>
            <ac:spMk id="2" creationId="{68469475-BEC7-4FB7-96EA-F2CF06D39020}"/>
          </ac:spMkLst>
        </pc:spChg>
        <pc:spChg chg="mod">
          <ac:chgData name="Nethravathi S" userId="b30c3150b1c7e5fb" providerId="LiveId" clId="{11BEC843-E8ED-491E-B89B-FB3DCCC39390}" dt="2021-11-26T06:52:19.169" v="2141" actId="207"/>
          <ac:spMkLst>
            <pc:docMk/>
            <pc:sldMk cId="175213972" sldId="285"/>
            <ac:spMk id="8" creationId="{3089D98E-B98F-425A-98AE-914BA3429713}"/>
          </ac:spMkLst>
        </pc:spChg>
        <pc:picChg chg="add mod">
          <ac:chgData name="Nethravathi S" userId="b30c3150b1c7e5fb" providerId="LiveId" clId="{11BEC843-E8ED-491E-B89B-FB3DCCC39390}" dt="2021-11-26T06:46:41.590" v="2094" actId="1076"/>
          <ac:picMkLst>
            <pc:docMk/>
            <pc:sldMk cId="175213972" sldId="285"/>
            <ac:picMk id="4" creationId="{C6B978A4-4AB4-4913-BF43-8AF0012C9D2C}"/>
          </ac:picMkLst>
        </pc:picChg>
        <pc:picChg chg="del">
          <ac:chgData name="Nethravathi S" userId="b30c3150b1c7e5fb" providerId="LiveId" clId="{11BEC843-E8ED-491E-B89B-FB3DCCC39390}" dt="2021-11-26T06:46:35.944" v="2092" actId="478"/>
          <ac:picMkLst>
            <pc:docMk/>
            <pc:sldMk cId="175213972" sldId="285"/>
            <ac:picMk id="6" creationId="{99A42721-04F3-41D2-B010-C4C49CF755AB}"/>
          </ac:picMkLst>
        </pc:picChg>
        <pc:picChg chg="del">
          <ac:chgData name="Nethravathi S" userId="b30c3150b1c7e5fb" providerId="LiveId" clId="{11BEC843-E8ED-491E-B89B-FB3DCCC39390}" dt="2021-11-26T06:46:48.419" v="2095" actId="478"/>
          <ac:picMkLst>
            <pc:docMk/>
            <pc:sldMk cId="175213972" sldId="285"/>
            <ac:picMk id="7" creationId="{9EE8BD06-CEC5-44FF-BF0B-C75C7EFB6EE3}"/>
          </ac:picMkLst>
        </pc:picChg>
        <pc:picChg chg="add mod">
          <ac:chgData name="Nethravathi S" userId="b30c3150b1c7e5fb" providerId="LiveId" clId="{11BEC843-E8ED-491E-B89B-FB3DCCC39390}" dt="2021-11-26T06:46:55.327" v="2097" actId="1076"/>
          <ac:picMkLst>
            <pc:docMk/>
            <pc:sldMk cId="175213972" sldId="285"/>
            <ac:picMk id="17410" creationId="{C2FFCA25-F251-4064-A33F-BC1E357F4A2C}"/>
          </ac:picMkLst>
        </pc:picChg>
      </pc:sldChg>
      <pc:sldChg chg="addSp delSp modSp mod">
        <pc:chgData name="Nethravathi S" userId="b30c3150b1c7e5fb" providerId="LiveId" clId="{11BEC843-E8ED-491E-B89B-FB3DCCC39390}" dt="2021-11-26T06:52:35.775" v="2145" actId="207"/>
        <pc:sldMkLst>
          <pc:docMk/>
          <pc:sldMk cId="2039247864" sldId="286"/>
        </pc:sldMkLst>
        <pc:spChg chg="mod">
          <ac:chgData name="Nethravathi S" userId="b30c3150b1c7e5fb" providerId="LiveId" clId="{11BEC843-E8ED-491E-B89B-FB3DCCC39390}" dt="2021-11-26T06:47:13.114" v="2103" actId="207"/>
          <ac:spMkLst>
            <pc:docMk/>
            <pc:sldMk cId="2039247864" sldId="286"/>
            <ac:spMk id="2" creationId="{D8950D0A-FBF1-4E25-813B-58FC098CC765}"/>
          </ac:spMkLst>
        </pc:spChg>
        <pc:spChg chg="mod">
          <ac:chgData name="Nethravathi S" userId="b30c3150b1c7e5fb" providerId="LiveId" clId="{11BEC843-E8ED-491E-B89B-FB3DCCC39390}" dt="2021-11-26T06:52:35.775" v="2145" actId="207"/>
          <ac:spMkLst>
            <pc:docMk/>
            <pc:sldMk cId="2039247864" sldId="286"/>
            <ac:spMk id="6" creationId="{8905C644-20C5-417E-91B5-7A3280FC0349}"/>
          </ac:spMkLst>
        </pc:spChg>
        <pc:picChg chg="add mod">
          <ac:chgData name="Nethravathi S" userId="b30c3150b1c7e5fb" providerId="LiveId" clId="{11BEC843-E8ED-491E-B89B-FB3DCCC39390}" dt="2021-11-26T06:48:22.125" v="2110" actId="1076"/>
          <ac:picMkLst>
            <pc:docMk/>
            <pc:sldMk cId="2039247864" sldId="286"/>
            <ac:picMk id="4" creationId="{94B55AC5-811A-4C92-BB7A-ED4FB675F728}"/>
          </ac:picMkLst>
        </pc:picChg>
        <pc:picChg chg="del">
          <ac:chgData name="Nethravathi S" userId="b30c3150b1c7e5fb" providerId="LiveId" clId="{11BEC843-E8ED-491E-B89B-FB3DCCC39390}" dt="2021-11-26T06:47:20.824" v="2104" actId="478"/>
          <ac:picMkLst>
            <pc:docMk/>
            <pc:sldMk cId="2039247864" sldId="286"/>
            <ac:picMk id="8" creationId="{9D8BE257-7559-448E-B827-B0AB2734233C}"/>
          </ac:picMkLst>
        </pc:picChg>
        <pc:picChg chg="del">
          <ac:chgData name="Nethravathi S" userId="b30c3150b1c7e5fb" providerId="LiveId" clId="{11BEC843-E8ED-491E-B89B-FB3DCCC39390}" dt="2021-11-26T06:48:06.987" v="2107" actId="478"/>
          <ac:picMkLst>
            <pc:docMk/>
            <pc:sldMk cId="2039247864" sldId="286"/>
            <ac:picMk id="9" creationId="{9402CC26-F430-45C6-9457-1CCE05A4EA03}"/>
          </ac:picMkLst>
        </pc:picChg>
        <pc:picChg chg="add mod">
          <ac:chgData name="Nethravathi S" userId="b30c3150b1c7e5fb" providerId="LiveId" clId="{11BEC843-E8ED-491E-B89B-FB3DCCC39390}" dt="2021-11-26T06:48:34.851" v="2113" actId="1076"/>
          <ac:picMkLst>
            <pc:docMk/>
            <pc:sldMk cId="2039247864" sldId="286"/>
            <ac:picMk id="18434" creationId="{E51069BA-7EF8-450D-A534-2452DE4AE652}"/>
          </ac:picMkLst>
        </pc:picChg>
      </pc:sldChg>
      <pc:sldChg chg="addSp delSp modSp mod">
        <pc:chgData name="Nethravathi S" userId="b30c3150b1c7e5fb" providerId="LiveId" clId="{11BEC843-E8ED-491E-B89B-FB3DCCC39390}" dt="2021-11-26T06:50:40.212" v="2125" actId="207"/>
        <pc:sldMkLst>
          <pc:docMk/>
          <pc:sldMk cId="1683654033" sldId="287"/>
        </pc:sldMkLst>
        <pc:spChg chg="mod">
          <ac:chgData name="Nethravathi S" userId="b30c3150b1c7e5fb" providerId="LiveId" clId="{11BEC843-E8ED-491E-B89B-FB3DCCC39390}" dt="2021-11-26T06:48:43.599" v="2114" actId="207"/>
          <ac:spMkLst>
            <pc:docMk/>
            <pc:sldMk cId="1683654033" sldId="287"/>
            <ac:spMk id="2" creationId="{02E63AA6-B7D2-4519-BB53-DEF55834B16D}"/>
          </ac:spMkLst>
        </pc:spChg>
        <pc:spChg chg="mod">
          <ac:chgData name="Nethravathi S" userId="b30c3150b1c7e5fb" providerId="LiveId" clId="{11BEC843-E8ED-491E-B89B-FB3DCCC39390}" dt="2021-11-26T06:50:40.212" v="2125" actId="207"/>
          <ac:spMkLst>
            <pc:docMk/>
            <pc:sldMk cId="1683654033" sldId="287"/>
            <ac:spMk id="6" creationId="{5E07ACE6-2FEB-4A67-9594-5C4B749B3013}"/>
          </ac:spMkLst>
        </pc:spChg>
        <pc:picChg chg="add mod">
          <ac:chgData name="Nethravathi S" userId="b30c3150b1c7e5fb" providerId="LiveId" clId="{11BEC843-E8ED-491E-B89B-FB3DCCC39390}" dt="2021-11-26T06:49:28.492" v="2117" actId="1076"/>
          <ac:picMkLst>
            <pc:docMk/>
            <pc:sldMk cId="1683654033" sldId="287"/>
            <ac:picMk id="4" creationId="{96F8A5C8-BDFA-4B34-89BB-DD25616A2D7F}"/>
          </ac:picMkLst>
        </pc:picChg>
        <pc:picChg chg="del">
          <ac:chgData name="Nethravathi S" userId="b30c3150b1c7e5fb" providerId="LiveId" clId="{11BEC843-E8ED-491E-B89B-FB3DCCC39390}" dt="2021-11-26T06:48:45.296" v="2115" actId="478"/>
          <ac:picMkLst>
            <pc:docMk/>
            <pc:sldMk cId="1683654033" sldId="287"/>
            <ac:picMk id="8" creationId="{F6FA4839-1146-468C-A333-D5388972AA68}"/>
          </ac:picMkLst>
        </pc:picChg>
        <pc:picChg chg="del">
          <ac:chgData name="Nethravathi S" userId="b30c3150b1c7e5fb" providerId="LiveId" clId="{11BEC843-E8ED-491E-B89B-FB3DCCC39390}" dt="2021-11-26T06:49:29.675" v="2118" actId="478"/>
          <ac:picMkLst>
            <pc:docMk/>
            <pc:sldMk cId="1683654033" sldId="287"/>
            <ac:picMk id="9" creationId="{D563B27E-E68A-486E-B8CD-E8AA1787EC17}"/>
          </ac:picMkLst>
        </pc:picChg>
        <pc:picChg chg="add mod">
          <ac:chgData name="Nethravathi S" userId="b30c3150b1c7e5fb" providerId="LiveId" clId="{11BEC843-E8ED-491E-B89B-FB3DCCC39390}" dt="2021-11-26T06:49:38.422" v="2120" actId="1076"/>
          <ac:picMkLst>
            <pc:docMk/>
            <pc:sldMk cId="1683654033" sldId="287"/>
            <ac:picMk id="19458" creationId="{AD05F7FD-A945-445E-AD53-7248E671CE39}"/>
          </ac:picMkLst>
        </pc:picChg>
      </pc:sldChg>
      <pc:sldChg chg="addSp delSp modSp mod">
        <pc:chgData name="Nethravathi S" userId="b30c3150b1c7e5fb" providerId="LiveId" clId="{11BEC843-E8ED-491E-B89B-FB3DCCC39390}" dt="2021-11-26T07:01:01.039" v="2234" actId="207"/>
        <pc:sldMkLst>
          <pc:docMk/>
          <pc:sldMk cId="2314486488" sldId="288"/>
        </pc:sldMkLst>
        <pc:spChg chg="mod">
          <ac:chgData name="Nethravathi S" userId="b30c3150b1c7e5fb" providerId="LiveId" clId="{11BEC843-E8ED-491E-B89B-FB3DCCC39390}" dt="2021-11-26T06:59:53.473" v="2224" actId="14100"/>
          <ac:spMkLst>
            <pc:docMk/>
            <pc:sldMk cId="2314486488" sldId="288"/>
            <ac:spMk id="2" creationId="{463696C7-F5E6-4E97-8048-1BDD6F7070F5}"/>
          </ac:spMkLst>
        </pc:spChg>
        <pc:spChg chg="mod">
          <ac:chgData name="Nethravathi S" userId="b30c3150b1c7e5fb" providerId="LiveId" clId="{11BEC843-E8ED-491E-B89B-FB3DCCC39390}" dt="2021-11-26T07:01:01.039" v="2234" actId="207"/>
          <ac:spMkLst>
            <pc:docMk/>
            <pc:sldMk cId="2314486488" sldId="288"/>
            <ac:spMk id="14" creationId="{61703DAB-4426-4BC7-ACA5-E6FBEBC092B1}"/>
          </ac:spMkLst>
        </pc:spChg>
        <pc:picChg chg="add del mod">
          <ac:chgData name="Nethravathi S" userId="b30c3150b1c7e5fb" providerId="LiveId" clId="{11BEC843-E8ED-491E-B89B-FB3DCCC39390}" dt="2021-11-26T06:58:07.403" v="2214" actId="478"/>
          <ac:picMkLst>
            <pc:docMk/>
            <pc:sldMk cId="2314486488" sldId="288"/>
            <ac:picMk id="4" creationId="{4E6200E8-9731-4966-B135-89419FC749BD}"/>
          </ac:picMkLst>
        </pc:picChg>
        <pc:picChg chg="del">
          <ac:chgData name="Nethravathi S" userId="b30c3150b1c7e5fb" providerId="LiveId" clId="{11BEC843-E8ED-491E-B89B-FB3DCCC39390}" dt="2021-11-26T06:57:16.779" v="2211" actId="478"/>
          <ac:picMkLst>
            <pc:docMk/>
            <pc:sldMk cId="2314486488" sldId="288"/>
            <ac:picMk id="6" creationId="{5476D2C3-4513-479D-87E9-55D426134E02}"/>
          </ac:picMkLst>
        </pc:picChg>
        <pc:picChg chg="del">
          <ac:chgData name="Nethravathi S" userId="b30c3150b1c7e5fb" providerId="LiveId" clId="{11BEC843-E8ED-491E-B89B-FB3DCCC39390}" dt="2021-11-26T06:58:59.570" v="2217" actId="478"/>
          <ac:picMkLst>
            <pc:docMk/>
            <pc:sldMk cId="2314486488" sldId="288"/>
            <ac:picMk id="7" creationId="{DFA92C22-4802-4B25-8671-08738B654F0C}"/>
          </ac:picMkLst>
        </pc:picChg>
        <pc:picChg chg="add mod">
          <ac:chgData name="Nethravathi S" userId="b30c3150b1c7e5fb" providerId="LiveId" clId="{11BEC843-E8ED-491E-B89B-FB3DCCC39390}" dt="2021-11-26T07:00:08.515" v="2228" actId="14100"/>
          <ac:picMkLst>
            <pc:docMk/>
            <pc:sldMk cId="2314486488" sldId="288"/>
            <ac:picMk id="8" creationId="{AF561BC9-B25F-4B50-B038-03B74EB5C3FD}"/>
          </ac:picMkLst>
        </pc:picChg>
        <pc:picChg chg="add mod">
          <ac:chgData name="Nethravathi S" userId="b30c3150b1c7e5fb" providerId="LiveId" clId="{11BEC843-E8ED-491E-B89B-FB3DCCC39390}" dt="2021-11-26T07:00:02.191" v="2226" actId="1076"/>
          <ac:picMkLst>
            <pc:docMk/>
            <pc:sldMk cId="2314486488" sldId="288"/>
            <ac:picMk id="20482" creationId="{187BA9F3-6DAA-4FB8-B402-651E3E2CF450}"/>
          </ac:picMkLst>
        </pc:picChg>
      </pc:sldChg>
      <pc:sldChg chg="addSp delSp modSp add del mod">
        <pc:chgData name="Nethravathi S" userId="b30c3150b1c7e5fb" providerId="LiveId" clId="{11BEC843-E8ED-491E-B89B-FB3DCCC39390}" dt="2021-11-26T07:03:29.250" v="2259" actId="207"/>
        <pc:sldMkLst>
          <pc:docMk/>
          <pc:sldMk cId="1349717493" sldId="290"/>
        </pc:sldMkLst>
        <pc:spChg chg="mod">
          <ac:chgData name="Nethravathi S" userId="b30c3150b1c7e5fb" providerId="LiveId" clId="{11BEC843-E8ED-491E-B89B-FB3DCCC39390}" dt="2021-11-26T07:01:12.966" v="2235" actId="207"/>
          <ac:spMkLst>
            <pc:docMk/>
            <pc:sldMk cId="1349717493" sldId="290"/>
            <ac:spMk id="2" creationId="{BE843D91-BDF6-4929-9F3E-19F94785A169}"/>
          </ac:spMkLst>
        </pc:spChg>
        <pc:spChg chg="mod">
          <ac:chgData name="Nethravathi S" userId="b30c3150b1c7e5fb" providerId="LiveId" clId="{11BEC843-E8ED-491E-B89B-FB3DCCC39390}" dt="2021-11-26T07:03:29.250" v="2259" actId="207"/>
          <ac:spMkLst>
            <pc:docMk/>
            <pc:sldMk cId="1349717493" sldId="290"/>
            <ac:spMk id="6" creationId="{335AF64E-3883-400A-89DB-17929A801B52}"/>
          </ac:spMkLst>
        </pc:spChg>
        <pc:picChg chg="del">
          <ac:chgData name="Nethravathi S" userId="b30c3150b1c7e5fb" providerId="LiveId" clId="{11BEC843-E8ED-491E-B89B-FB3DCCC39390}" dt="2021-11-26T07:01:42.200" v="2238" actId="478"/>
          <ac:picMkLst>
            <pc:docMk/>
            <pc:sldMk cId="1349717493" sldId="290"/>
            <ac:picMk id="5" creationId="{FD87E2B7-4B00-44A8-8442-CA2FC8A0EABE}"/>
          </ac:picMkLst>
        </pc:picChg>
        <pc:picChg chg="del">
          <ac:chgData name="Nethravathi S" userId="b30c3150b1c7e5fb" providerId="LiveId" clId="{11BEC843-E8ED-491E-B89B-FB3DCCC39390}" dt="2021-11-26T07:01:51.441" v="2241" actId="478"/>
          <ac:picMkLst>
            <pc:docMk/>
            <pc:sldMk cId="1349717493" sldId="290"/>
            <ac:picMk id="7" creationId="{D43AA705-1CD1-4EF9-B36C-22F317AF328E}"/>
          </ac:picMkLst>
        </pc:picChg>
        <pc:picChg chg="del">
          <ac:chgData name="Nethravathi S" userId="b30c3150b1c7e5fb" providerId="LiveId" clId="{11BEC843-E8ED-491E-B89B-FB3DCCC39390}" dt="2021-11-26T07:02:12.279" v="2246" actId="478"/>
          <ac:picMkLst>
            <pc:docMk/>
            <pc:sldMk cId="1349717493" sldId="290"/>
            <ac:picMk id="8" creationId="{7BBBA6B8-A93E-4E86-BBF6-79C485298D7A}"/>
          </ac:picMkLst>
        </pc:picChg>
        <pc:picChg chg="add mod">
          <ac:chgData name="Nethravathi S" userId="b30c3150b1c7e5fb" providerId="LiveId" clId="{11BEC843-E8ED-491E-B89B-FB3DCCC39390}" dt="2021-11-26T07:02:24.378" v="2252" actId="1076"/>
          <ac:picMkLst>
            <pc:docMk/>
            <pc:sldMk cId="1349717493" sldId="290"/>
            <ac:picMk id="9" creationId="{02715F94-84DF-40AE-9227-D62DAA821A4B}"/>
          </ac:picMkLst>
        </pc:picChg>
        <pc:picChg chg="add mod">
          <ac:chgData name="Nethravathi S" userId="b30c3150b1c7e5fb" providerId="LiveId" clId="{11BEC843-E8ED-491E-B89B-FB3DCCC39390}" dt="2021-11-26T07:02:23.976" v="2251" actId="1076"/>
          <ac:picMkLst>
            <pc:docMk/>
            <pc:sldMk cId="1349717493" sldId="290"/>
            <ac:picMk id="10" creationId="{97BA5A6B-541B-4298-BF0A-AEF742B9F92A}"/>
          </ac:picMkLst>
        </pc:picChg>
        <pc:picChg chg="add mod">
          <ac:chgData name="Nethravathi S" userId="b30c3150b1c7e5fb" providerId="LiveId" clId="{11BEC843-E8ED-491E-B89B-FB3DCCC39390}" dt="2021-11-26T07:02:37.587" v="2255" actId="1076"/>
          <ac:picMkLst>
            <pc:docMk/>
            <pc:sldMk cId="1349717493" sldId="290"/>
            <ac:picMk id="11" creationId="{83E7125D-07D8-4E7B-99AF-B827E48904E8}"/>
          </ac:picMkLst>
        </pc:picChg>
      </pc:sldChg>
      <pc:sldChg chg="addSp delSp modSp mod">
        <pc:chgData name="Nethravathi S" userId="b30c3150b1c7e5fb" providerId="LiveId" clId="{11BEC843-E8ED-491E-B89B-FB3DCCC39390}" dt="2021-11-26T06:57:04.105" v="2209" actId="207"/>
        <pc:sldMkLst>
          <pc:docMk/>
          <pc:sldMk cId="483632209" sldId="291"/>
        </pc:sldMkLst>
        <pc:spChg chg="mod">
          <ac:chgData name="Nethravathi S" userId="b30c3150b1c7e5fb" providerId="LiveId" clId="{11BEC843-E8ED-491E-B89B-FB3DCCC39390}" dt="2021-11-26T06:57:04.105" v="2209" actId="207"/>
          <ac:spMkLst>
            <pc:docMk/>
            <pc:sldMk cId="483632209" sldId="291"/>
            <ac:spMk id="2" creationId="{6F28503F-47D7-4C3D-90B3-9B05A048A531}"/>
          </ac:spMkLst>
        </pc:spChg>
        <pc:spChg chg="mod">
          <ac:chgData name="Nethravathi S" userId="b30c3150b1c7e5fb" providerId="LiveId" clId="{11BEC843-E8ED-491E-B89B-FB3DCCC39390}" dt="2021-11-26T06:56:05.132" v="2194"/>
          <ac:spMkLst>
            <pc:docMk/>
            <pc:sldMk cId="483632209" sldId="291"/>
            <ac:spMk id="5" creationId="{B73797E5-B205-43D7-88E6-FEC43CF0D445}"/>
          </ac:spMkLst>
        </pc:spChg>
        <pc:spChg chg="mod">
          <ac:chgData name="Nethravathi S" userId="b30c3150b1c7e5fb" providerId="LiveId" clId="{11BEC843-E8ED-491E-B89B-FB3DCCC39390}" dt="2021-11-26T06:56:44.300" v="2208" actId="207"/>
          <ac:spMkLst>
            <pc:docMk/>
            <pc:sldMk cId="483632209" sldId="291"/>
            <ac:spMk id="12" creationId="{0A2917FC-1E13-432F-8656-13A7DE7CFD80}"/>
          </ac:spMkLst>
        </pc:spChg>
        <pc:picChg chg="del">
          <ac:chgData name="Nethravathi S" userId="b30c3150b1c7e5fb" providerId="LiveId" clId="{11BEC843-E8ED-491E-B89B-FB3DCCC39390}" dt="2021-11-26T06:54:25.104" v="2179" actId="478"/>
          <ac:picMkLst>
            <pc:docMk/>
            <pc:sldMk cId="483632209" sldId="291"/>
            <ac:picMk id="6" creationId="{8C9FEECC-CE39-41C7-8E6C-3286D3E792ED}"/>
          </ac:picMkLst>
        </pc:picChg>
        <pc:picChg chg="del">
          <ac:chgData name="Nethravathi S" userId="b30c3150b1c7e5fb" providerId="LiveId" clId="{11BEC843-E8ED-491E-B89B-FB3DCCC39390}" dt="2021-11-26T06:54:26.762" v="2180" actId="478"/>
          <ac:picMkLst>
            <pc:docMk/>
            <pc:sldMk cId="483632209" sldId="291"/>
            <ac:picMk id="8" creationId="{DF846B3E-9DEE-49FB-AF91-60A2C7A13786}"/>
          </ac:picMkLst>
        </pc:picChg>
        <pc:picChg chg="add mod">
          <ac:chgData name="Nethravathi S" userId="b30c3150b1c7e5fb" providerId="LiveId" clId="{11BEC843-E8ED-491E-B89B-FB3DCCC39390}" dt="2021-11-26T06:55:50.424" v="2192" actId="1076"/>
          <ac:picMkLst>
            <pc:docMk/>
            <pc:sldMk cId="483632209" sldId="291"/>
            <ac:picMk id="9" creationId="{C9F822A7-FF24-4716-AE84-41BF65787604}"/>
          </ac:picMkLst>
        </pc:picChg>
        <pc:picChg chg="del">
          <ac:chgData name="Nethravathi S" userId="b30c3150b1c7e5fb" providerId="LiveId" clId="{11BEC843-E8ED-491E-B89B-FB3DCCC39390}" dt="2021-11-26T06:54:28.526" v="2181" actId="478"/>
          <ac:picMkLst>
            <pc:docMk/>
            <pc:sldMk cId="483632209" sldId="291"/>
            <ac:picMk id="10" creationId="{A369410E-EB56-4042-AB64-27C79A5BA4BF}"/>
          </ac:picMkLst>
        </pc:picChg>
        <pc:picChg chg="add mod modCrop">
          <ac:chgData name="Nethravathi S" userId="b30c3150b1c7e5fb" providerId="LiveId" clId="{11BEC843-E8ED-491E-B89B-FB3DCCC39390}" dt="2021-11-26T06:55:47.968" v="2191" actId="1076"/>
          <ac:picMkLst>
            <pc:docMk/>
            <pc:sldMk cId="483632209" sldId="291"/>
            <ac:picMk id="11" creationId="{B4D4A1B0-4FF7-4F44-963E-93A7D4E2057E}"/>
          </ac:picMkLst>
        </pc:picChg>
      </pc:sldChg>
      <pc:sldChg chg="modSp mod">
        <pc:chgData name="Nethravathi S" userId="b30c3150b1c7e5fb" providerId="LiveId" clId="{11BEC843-E8ED-491E-B89B-FB3DCCC39390}" dt="2021-11-26T07:11:10.621" v="2456" actId="20577"/>
        <pc:sldMkLst>
          <pc:docMk/>
          <pc:sldMk cId="939963277" sldId="292"/>
        </pc:sldMkLst>
        <pc:spChg chg="mod">
          <ac:chgData name="Nethravathi S" userId="b30c3150b1c7e5fb" providerId="LiveId" clId="{11BEC843-E8ED-491E-B89B-FB3DCCC39390}" dt="2021-11-26T07:03:43.203" v="2260" actId="207"/>
          <ac:spMkLst>
            <pc:docMk/>
            <pc:sldMk cId="939963277" sldId="292"/>
            <ac:spMk id="2" creationId="{4C2EC50A-C3F5-4186-AE15-237A9EE66BFB}"/>
          </ac:spMkLst>
        </pc:spChg>
        <pc:spChg chg="mod">
          <ac:chgData name="Nethravathi S" userId="b30c3150b1c7e5fb" providerId="LiveId" clId="{11BEC843-E8ED-491E-B89B-FB3DCCC39390}" dt="2021-11-26T07:11:10.621" v="2456" actId="20577"/>
          <ac:spMkLst>
            <pc:docMk/>
            <pc:sldMk cId="939963277" sldId="292"/>
            <ac:spMk id="5" creationId="{91AC236D-8115-48B2-96C1-1E10C662DF27}"/>
          </ac:spMkLst>
        </pc:spChg>
      </pc:sldChg>
      <pc:sldChg chg="modSp mod">
        <pc:chgData name="Nethravathi S" userId="b30c3150b1c7e5fb" providerId="LiveId" clId="{11BEC843-E8ED-491E-B89B-FB3DCCC39390}" dt="2021-11-26T07:12:35.693" v="2481" actId="207"/>
        <pc:sldMkLst>
          <pc:docMk/>
          <pc:sldMk cId="1623556543" sldId="293"/>
        </pc:sldMkLst>
        <pc:spChg chg="mod">
          <ac:chgData name="Nethravathi S" userId="b30c3150b1c7e5fb" providerId="LiveId" clId="{11BEC843-E8ED-491E-B89B-FB3DCCC39390}" dt="2021-11-26T07:12:35.693" v="2481" actId="207"/>
          <ac:spMkLst>
            <pc:docMk/>
            <pc:sldMk cId="1623556543" sldId="293"/>
            <ac:spMk id="2" creationId="{50CC969A-EDE4-4A48-A221-6C0D2CE550F0}"/>
          </ac:spMkLst>
        </pc:spChg>
      </pc:sldChg>
      <pc:sldChg chg="modSp del mod">
        <pc:chgData name="Nethravathi S" userId="b30c3150b1c7e5fb" providerId="LiveId" clId="{11BEC843-E8ED-491E-B89B-FB3DCCC39390}" dt="2021-11-26T05:45:35.723" v="763" actId="47"/>
        <pc:sldMkLst>
          <pc:docMk/>
          <pc:sldMk cId="3048339753" sldId="294"/>
        </pc:sldMkLst>
        <pc:spChg chg="mod">
          <ac:chgData name="Nethravathi S" userId="b30c3150b1c7e5fb" providerId="LiveId" clId="{11BEC843-E8ED-491E-B89B-FB3DCCC39390}" dt="2021-11-26T05:45:33.020" v="762" actId="6549"/>
          <ac:spMkLst>
            <pc:docMk/>
            <pc:sldMk cId="3048339753" sldId="294"/>
            <ac:spMk id="4" creationId="{AE8FDA94-4F5B-442B-9455-02E82ABFBF8C}"/>
          </ac:spMkLst>
        </pc:spChg>
      </pc:sldChg>
      <pc:sldChg chg="modSp mod">
        <pc:chgData name="Nethravathi S" userId="b30c3150b1c7e5fb" providerId="LiveId" clId="{11BEC843-E8ED-491E-B89B-FB3DCCC39390}" dt="2021-11-26T05:46:54.891" v="790" actId="20577"/>
        <pc:sldMkLst>
          <pc:docMk/>
          <pc:sldMk cId="3348068758" sldId="295"/>
        </pc:sldMkLst>
        <pc:spChg chg="mod">
          <ac:chgData name="Nethravathi S" userId="b30c3150b1c7e5fb" providerId="LiveId" clId="{11BEC843-E8ED-491E-B89B-FB3DCCC39390}" dt="2021-11-26T05:45:46.280" v="764" actId="207"/>
          <ac:spMkLst>
            <pc:docMk/>
            <pc:sldMk cId="3348068758" sldId="295"/>
            <ac:spMk id="2" creationId="{2754B69F-4AE5-4E9D-A5BD-51EBB904F2E0}"/>
          </ac:spMkLst>
        </pc:spChg>
        <pc:spChg chg="mod">
          <ac:chgData name="Nethravathi S" userId="b30c3150b1c7e5fb" providerId="LiveId" clId="{11BEC843-E8ED-491E-B89B-FB3DCCC39390}" dt="2021-11-26T05:46:18.977" v="785" actId="20577"/>
          <ac:spMkLst>
            <pc:docMk/>
            <pc:sldMk cId="3348068758" sldId="295"/>
            <ac:spMk id="38" creationId="{A3556F44-E77F-432D-8DDB-9E56E913297E}"/>
          </ac:spMkLst>
        </pc:spChg>
        <pc:spChg chg="mod">
          <ac:chgData name="Nethravathi S" userId="b30c3150b1c7e5fb" providerId="LiveId" clId="{11BEC843-E8ED-491E-B89B-FB3DCCC39390}" dt="2021-11-26T05:46:36.233" v="788" actId="20577"/>
          <ac:spMkLst>
            <pc:docMk/>
            <pc:sldMk cId="3348068758" sldId="295"/>
            <ac:spMk id="42" creationId="{E61F1486-7455-4B20-ACBA-341789C12341}"/>
          </ac:spMkLst>
        </pc:spChg>
        <pc:spChg chg="mod">
          <ac:chgData name="Nethravathi S" userId="b30c3150b1c7e5fb" providerId="LiveId" clId="{11BEC843-E8ED-491E-B89B-FB3DCCC39390}" dt="2021-11-26T05:46:54.891" v="790" actId="20577"/>
          <ac:spMkLst>
            <pc:docMk/>
            <pc:sldMk cId="3348068758" sldId="295"/>
            <ac:spMk id="44" creationId="{D6CE1CB0-D9DF-444E-AA1B-C8386B0906A9}"/>
          </ac:spMkLst>
        </pc:spChg>
      </pc:sldChg>
      <pc:sldChg chg="del">
        <pc:chgData name="Nethravathi S" userId="b30c3150b1c7e5fb" providerId="LiveId" clId="{11BEC843-E8ED-491E-B89B-FB3DCCC39390}" dt="2021-11-26T06:28:23.647" v="1671" actId="47"/>
        <pc:sldMkLst>
          <pc:docMk/>
          <pc:sldMk cId="1722120692" sldId="296"/>
        </pc:sldMkLst>
      </pc:sldChg>
      <pc:sldChg chg="del">
        <pc:chgData name="Nethravathi S" userId="b30c3150b1c7e5fb" providerId="LiveId" clId="{11BEC843-E8ED-491E-B89B-FB3DCCC39390}" dt="2021-11-26T06:52:48.537" v="2146" actId="47"/>
        <pc:sldMkLst>
          <pc:docMk/>
          <pc:sldMk cId="562376032" sldId="297"/>
        </pc:sldMkLst>
      </pc:sldChg>
      <pc:sldChg chg="new del">
        <pc:chgData name="Nethravathi S" userId="b30c3150b1c7e5fb" providerId="LiveId" clId="{11BEC843-E8ED-491E-B89B-FB3DCCC39390}" dt="2021-11-25T16:21:16.213" v="146" actId="680"/>
        <pc:sldMkLst>
          <pc:docMk/>
          <pc:sldMk cId="985095819" sldId="298"/>
        </pc:sldMkLst>
      </pc:sldChg>
      <pc:sldChg chg="addSp delSp modSp new del mod setBg">
        <pc:chgData name="Nethravathi S" userId="b30c3150b1c7e5fb" providerId="LiveId" clId="{11BEC843-E8ED-491E-B89B-FB3DCCC39390}" dt="2021-11-25T16:24:04.392" v="218" actId="680"/>
        <pc:sldMkLst>
          <pc:docMk/>
          <pc:sldMk cId="1013259923" sldId="298"/>
        </pc:sldMkLst>
        <pc:spChg chg="add del mod">
          <ac:chgData name="Nethravathi S" userId="b30c3150b1c7e5fb" providerId="LiveId" clId="{11BEC843-E8ED-491E-B89B-FB3DCCC39390}" dt="2021-11-25T16:24:04.312" v="216" actId="767"/>
          <ac:spMkLst>
            <pc:docMk/>
            <pc:sldMk cId="1013259923" sldId="298"/>
            <ac:spMk id="2" creationId="{C5AF3FC3-859E-42A2-872A-896E4B3AB71B}"/>
          </ac:spMkLst>
        </pc:spChg>
        <pc:spChg chg="add del mod">
          <ac:chgData name="Nethravathi S" userId="b30c3150b1c7e5fb" providerId="LiveId" clId="{11BEC843-E8ED-491E-B89B-FB3DCCC39390}" dt="2021-11-25T16:24:04.144" v="210" actId="767"/>
          <ac:spMkLst>
            <pc:docMk/>
            <pc:sldMk cId="1013259923" sldId="298"/>
            <ac:spMk id="3" creationId="{94D2F850-B529-485B-BFBA-23E19761D22A}"/>
          </ac:spMkLst>
        </pc:spChg>
      </pc:sldChg>
      <pc:sldChg chg="addSp modSp new mod setBg">
        <pc:chgData name="Nethravathi S" userId="b30c3150b1c7e5fb" providerId="LiveId" clId="{11BEC843-E8ED-491E-B89B-FB3DCCC39390}" dt="2021-11-26T07:33:53.880" v="2482" actId="20577"/>
        <pc:sldMkLst>
          <pc:docMk/>
          <pc:sldMk cId="2333234725" sldId="298"/>
        </pc:sldMkLst>
        <pc:spChg chg="add mod">
          <ac:chgData name="Nethravathi S" userId="b30c3150b1c7e5fb" providerId="LiveId" clId="{11BEC843-E8ED-491E-B89B-FB3DCCC39390}" dt="2021-11-25T16:26:39.936" v="238" actId="207"/>
          <ac:spMkLst>
            <pc:docMk/>
            <pc:sldMk cId="2333234725" sldId="298"/>
            <ac:spMk id="3" creationId="{3F30D6E3-9FE8-44C3-BD54-88ADC4DD5AAB}"/>
          </ac:spMkLst>
        </pc:spChg>
        <pc:spChg chg="add mod">
          <ac:chgData name="Nethravathi S" userId="b30c3150b1c7e5fb" providerId="LiveId" clId="{11BEC843-E8ED-491E-B89B-FB3DCCC39390}" dt="2021-11-26T07:33:53.880" v="2482" actId="20577"/>
          <ac:spMkLst>
            <pc:docMk/>
            <pc:sldMk cId="2333234725" sldId="298"/>
            <ac:spMk id="5" creationId="{D47C0CD6-8B38-46E3-A68A-0DE8DC0E3678}"/>
          </ac:spMkLst>
        </pc:spChg>
      </pc:sldChg>
      <pc:sldChg chg="new del">
        <pc:chgData name="Nethravathi S" userId="b30c3150b1c7e5fb" providerId="LiveId" clId="{11BEC843-E8ED-491E-B89B-FB3DCCC39390}" dt="2021-11-25T16:22:11.833" v="156" actId="680"/>
        <pc:sldMkLst>
          <pc:docMk/>
          <pc:sldMk cId="4217262322" sldId="298"/>
        </pc:sldMkLst>
      </pc:sldChg>
      <pc:sldChg chg="new del">
        <pc:chgData name="Nethravathi S" userId="b30c3150b1c7e5fb" providerId="LiveId" clId="{11BEC843-E8ED-491E-B89B-FB3DCCC39390}" dt="2021-11-25T16:24:04.348" v="217" actId="680"/>
        <pc:sldMkLst>
          <pc:docMk/>
          <pc:sldMk cId="3346278780" sldId="299"/>
        </pc:sldMkLst>
      </pc:sldChg>
      <pc:sldChg chg="addSp delSp modSp new mod">
        <pc:chgData name="Nethravathi S" userId="b30c3150b1c7e5fb" providerId="LiveId" clId="{11BEC843-E8ED-491E-B89B-FB3DCCC39390}" dt="2021-11-26T05:25:21.378" v="589" actId="1076"/>
        <pc:sldMkLst>
          <pc:docMk/>
          <pc:sldMk cId="3774294187" sldId="299"/>
        </pc:sldMkLst>
        <pc:spChg chg="add mod">
          <ac:chgData name="Nethravathi S" userId="b30c3150b1c7e5fb" providerId="LiveId" clId="{11BEC843-E8ED-491E-B89B-FB3DCCC39390}" dt="2021-11-25T16:28:26.854" v="249" actId="207"/>
          <ac:spMkLst>
            <pc:docMk/>
            <pc:sldMk cId="3774294187" sldId="299"/>
            <ac:spMk id="3" creationId="{FE04BA83-CB6B-419E-806A-969942DC0486}"/>
          </ac:spMkLst>
        </pc:spChg>
        <pc:spChg chg="add mod">
          <ac:chgData name="Nethravathi S" userId="b30c3150b1c7e5fb" providerId="LiveId" clId="{11BEC843-E8ED-491E-B89B-FB3DCCC39390}" dt="2021-11-26T05:24:58.891" v="584" actId="14100"/>
          <ac:spMkLst>
            <pc:docMk/>
            <pc:sldMk cId="3774294187" sldId="299"/>
            <ac:spMk id="5" creationId="{656867A6-EC31-4FB1-9E9E-170CCB1E5378}"/>
          </ac:spMkLst>
        </pc:spChg>
        <pc:spChg chg="add mod">
          <ac:chgData name="Nethravathi S" userId="b30c3150b1c7e5fb" providerId="LiveId" clId="{11BEC843-E8ED-491E-B89B-FB3DCCC39390}" dt="2021-11-26T05:25:14.211" v="588" actId="14100"/>
          <ac:spMkLst>
            <pc:docMk/>
            <pc:sldMk cId="3774294187" sldId="299"/>
            <ac:spMk id="7" creationId="{0153DECD-EA2A-4102-BC1B-C8E157781AF5}"/>
          </ac:spMkLst>
        </pc:spChg>
        <pc:picChg chg="add del mod">
          <ac:chgData name="Nethravathi S" userId="b30c3150b1c7e5fb" providerId="LiveId" clId="{11BEC843-E8ED-491E-B89B-FB3DCCC39390}" dt="2021-11-26T05:24:15.023" v="571" actId="21"/>
          <ac:picMkLst>
            <pc:docMk/>
            <pc:sldMk cId="3774294187" sldId="299"/>
            <ac:picMk id="4" creationId="{9E9C0825-4626-460A-8C12-BB9D3D7E1139}"/>
          </ac:picMkLst>
        </pc:picChg>
        <pc:picChg chg="add mod">
          <ac:chgData name="Nethravathi S" userId="b30c3150b1c7e5fb" providerId="LiveId" clId="{11BEC843-E8ED-491E-B89B-FB3DCCC39390}" dt="2021-11-26T05:25:21.378" v="589" actId="1076"/>
          <ac:picMkLst>
            <pc:docMk/>
            <pc:sldMk cId="3774294187" sldId="299"/>
            <ac:picMk id="6" creationId="{517356FE-F352-4175-8459-3B82F1855114}"/>
          </ac:picMkLst>
        </pc:picChg>
      </pc:sldChg>
      <pc:sldMasterChg chg="setBg modSldLayout">
        <pc:chgData name="Nethravathi S" userId="b30c3150b1c7e5fb" providerId="LiveId" clId="{11BEC843-E8ED-491E-B89B-FB3DCCC39390}" dt="2021-11-25T16:25:48.012" v="230"/>
        <pc:sldMasterMkLst>
          <pc:docMk/>
          <pc:sldMasterMk cId="2630139651" sldId="2147483648"/>
        </pc:sldMasterMkLst>
        <pc:sldLayoutChg chg="setBg">
          <pc:chgData name="Nethravathi S" userId="b30c3150b1c7e5fb" providerId="LiveId" clId="{11BEC843-E8ED-491E-B89B-FB3DCCC39390}" dt="2021-11-25T16:25:48.012" v="230"/>
          <pc:sldLayoutMkLst>
            <pc:docMk/>
            <pc:sldMasterMk cId="2630139651" sldId="2147483648"/>
            <pc:sldLayoutMk cId="3710714897" sldId="2147483649"/>
          </pc:sldLayoutMkLst>
        </pc:sldLayoutChg>
        <pc:sldLayoutChg chg="setBg">
          <pc:chgData name="Nethravathi S" userId="b30c3150b1c7e5fb" providerId="LiveId" clId="{11BEC843-E8ED-491E-B89B-FB3DCCC39390}" dt="2021-11-25T16:25:48.012" v="230"/>
          <pc:sldLayoutMkLst>
            <pc:docMk/>
            <pc:sldMasterMk cId="2630139651" sldId="2147483648"/>
            <pc:sldLayoutMk cId="32155341" sldId="2147483650"/>
          </pc:sldLayoutMkLst>
        </pc:sldLayoutChg>
        <pc:sldLayoutChg chg="setBg">
          <pc:chgData name="Nethravathi S" userId="b30c3150b1c7e5fb" providerId="LiveId" clId="{11BEC843-E8ED-491E-B89B-FB3DCCC39390}" dt="2021-11-25T16:25:48.012" v="230"/>
          <pc:sldLayoutMkLst>
            <pc:docMk/>
            <pc:sldMasterMk cId="2630139651" sldId="2147483648"/>
            <pc:sldLayoutMk cId="1539418574" sldId="2147483651"/>
          </pc:sldLayoutMkLst>
        </pc:sldLayoutChg>
        <pc:sldLayoutChg chg="setBg">
          <pc:chgData name="Nethravathi S" userId="b30c3150b1c7e5fb" providerId="LiveId" clId="{11BEC843-E8ED-491E-B89B-FB3DCCC39390}" dt="2021-11-25T16:25:48.012" v="230"/>
          <pc:sldLayoutMkLst>
            <pc:docMk/>
            <pc:sldMasterMk cId="2630139651" sldId="2147483648"/>
            <pc:sldLayoutMk cId="472992894" sldId="2147483652"/>
          </pc:sldLayoutMkLst>
        </pc:sldLayoutChg>
        <pc:sldLayoutChg chg="setBg">
          <pc:chgData name="Nethravathi S" userId="b30c3150b1c7e5fb" providerId="LiveId" clId="{11BEC843-E8ED-491E-B89B-FB3DCCC39390}" dt="2021-11-25T16:25:48.012" v="230"/>
          <pc:sldLayoutMkLst>
            <pc:docMk/>
            <pc:sldMasterMk cId="2630139651" sldId="2147483648"/>
            <pc:sldLayoutMk cId="1455946479" sldId="2147483653"/>
          </pc:sldLayoutMkLst>
        </pc:sldLayoutChg>
        <pc:sldLayoutChg chg="setBg">
          <pc:chgData name="Nethravathi S" userId="b30c3150b1c7e5fb" providerId="LiveId" clId="{11BEC843-E8ED-491E-B89B-FB3DCCC39390}" dt="2021-11-25T16:25:48.012" v="230"/>
          <pc:sldLayoutMkLst>
            <pc:docMk/>
            <pc:sldMasterMk cId="2630139651" sldId="2147483648"/>
            <pc:sldLayoutMk cId="434229853" sldId="2147483654"/>
          </pc:sldLayoutMkLst>
        </pc:sldLayoutChg>
        <pc:sldLayoutChg chg="setBg">
          <pc:chgData name="Nethravathi S" userId="b30c3150b1c7e5fb" providerId="LiveId" clId="{11BEC843-E8ED-491E-B89B-FB3DCCC39390}" dt="2021-11-25T16:25:48.012" v="230"/>
          <pc:sldLayoutMkLst>
            <pc:docMk/>
            <pc:sldMasterMk cId="2630139651" sldId="2147483648"/>
            <pc:sldLayoutMk cId="2032875846" sldId="2147483655"/>
          </pc:sldLayoutMkLst>
        </pc:sldLayoutChg>
        <pc:sldLayoutChg chg="setBg">
          <pc:chgData name="Nethravathi S" userId="b30c3150b1c7e5fb" providerId="LiveId" clId="{11BEC843-E8ED-491E-B89B-FB3DCCC39390}" dt="2021-11-25T16:25:48.012" v="230"/>
          <pc:sldLayoutMkLst>
            <pc:docMk/>
            <pc:sldMasterMk cId="2630139651" sldId="2147483648"/>
            <pc:sldLayoutMk cId="2042419359" sldId="2147483656"/>
          </pc:sldLayoutMkLst>
        </pc:sldLayoutChg>
        <pc:sldLayoutChg chg="setBg">
          <pc:chgData name="Nethravathi S" userId="b30c3150b1c7e5fb" providerId="LiveId" clId="{11BEC843-E8ED-491E-B89B-FB3DCCC39390}" dt="2021-11-25T16:25:48.012" v="230"/>
          <pc:sldLayoutMkLst>
            <pc:docMk/>
            <pc:sldMasterMk cId="2630139651" sldId="2147483648"/>
            <pc:sldLayoutMk cId="1783389679" sldId="2147483657"/>
          </pc:sldLayoutMkLst>
        </pc:sldLayoutChg>
        <pc:sldLayoutChg chg="setBg">
          <pc:chgData name="Nethravathi S" userId="b30c3150b1c7e5fb" providerId="LiveId" clId="{11BEC843-E8ED-491E-B89B-FB3DCCC39390}" dt="2021-11-25T16:25:48.012" v="230"/>
          <pc:sldLayoutMkLst>
            <pc:docMk/>
            <pc:sldMasterMk cId="2630139651" sldId="2147483648"/>
            <pc:sldLayoutMk cId="895387777" sldId="2147483658"/>
          </pc:sldLayoutMkLst>
        </pc:sldLayoutChg>
        <pc:sldLayoutChg chg="setBg">
          <pc:chgData name="Nethravathi S" userId="b30c3150b1c7e5fb" providerId="LiveId" clId="{11BEC843-E8ED-491E-B89B-FB3DCCC39390}" dt="2021-11-25T16:25:48.012" v="230"/>
          <pc:sldLayoutMkLst>
            <pc:docMk/>
            <pc:sldMasterMk cId="2630139651" sldId="2147483648"/>
            <pc:sldLayoutMk cId="2006655336" sldId="2147483659"/>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97191E-70EA-4595-8B19-4527DF8F6A3C}" type="doc">
      <dgm:prSet loTypeId="urn:microsoft.com/office/officeart/2005/8/layout/chart3" loCatId="cycle" qsTypeId="urn:microsoft.com/office/officeart/2005/8/quickstyle/3d3" qsCatId="3D" csTypeId="urn:microsoft.com/office/officeart/2005/8/colors/accent2_2" csCatId="accent2"/>
      <dgm:spPr/>
      <dgm:t>
        <a:bodyPr/>
        <a:lstStyle/>
        <a:p>
          <a:endParaRPr lang="en-IN"/>
        </a:p>
      </dgm:t>
    </dgm:pt>
    <dgm:pt modelId="{261378CA-27FD-460C-9921-70039FAE0B76}">
      <dgm:prSet/>
      <dgm:spPr/>
      <dgm:t>
        <a:bodyPr/>
        <a:lstStyle/>
        <a:p>
          <a:r>
            <a:rPr lang="en-US" b="1"/>
            <a:t>Import Libraries</a:t>
          </a:r>
          <a:endParaRPr lang="en-IN"/>
        </a:p>
      </dgm:t>
    </dgm:pt>
    <dgm:pt modelId="{61414A78-F39B-460C-AB0C-129234D2140A}" type="parTrans" cxnId="{4858B9D1-9FC4-437E-A75B-9A37A95603F8}">
      <dgm:prSet/>
      <dgm:spPr/>
      <dgm:t>
        <a:bodyPr/>
        <a:lstStyle/>
        <a:p>
          <a:endParaRPr lang="en-IN"/>
        </a:p>
      </dgm:t>
    </dgm:pt>
    <dgm:pt modelId="{A0B63E7F-4FFE-4328-BFEE-B6914234B090}" type="sibTrans" cxnId="{4858B9D1-9FC4-437E-A75B-9A37A95603F8}">
      <dgm:prSet/>
      <dgm:spPr/>
      <dgm:t>
        <a:bodyPr/>
        <a:lstStyle/>
        <a:p>
          <a:endParaRPr lang="en-IN"/>
        </a:p>
      </dgm:t>
    </dgm:pt>
    <dgm:pt modelId="{7AC5C02A-91AA-4C60-B119-3A4FC688CE2F}" type="pres">
      <dgm:prSet presAssocID="{BA97191E-70EA-4595-8B19-4527DF8F6A3C}" presName="compositeShape" presStyleCnt="0">
        <dgm:presLayoutVars>
          <dgm:chMax val="7"/>
          <dgm:dir/>
          <dgm:resizeHandles val="exact"/>
        </dgm:presLayoutVars>
      </dgm:prSet>
      <dgm:spPr/>
    </dgm:pt>
    <dgm:pt modelId="{6C751A2A-51E5-4F01-B18E-913B4EDB1D99}" type="pres">
      <dgm:prSet presAssocID="{BA97191E-70EA-4595-8B19-4527DF8F6A3C}" presName="wedge1" presStyleLbl="node1" presStyleIdx="0" presStyleCnt="1"/>
      <dgm:spPr/>
    </dgm:pt>
    <dgm:pt modelId="{F4FE332A-7EB8-42A4-9587-04DFE33A17D4}" type="pres">
      <dgm:prSet presAssocID="{BA97191E-70EA-4595-8B19-4527DF8F6A3C}" presName="wedge1Tx" presStyleLbl="node1" presStyleIdx="0" presStyleCnt="1">
        <dgm:presLayoutVars>
          <dgm:chMax val="0"/>
          <dgm:chPref val="0"/>
          <dgm:bulletEnabled val="1"/>
        </dgm:presLayoutVars>
      </dgm:prSet>
      <dgm:spPr/>
    </dgm:pt>
  </dgm:ptLst>
  <dgm:cxnLst>
    <dgm:cxn modelId="{D2AF6238-AE9E-431E-8E06-D1E8CC64F905}" type="presOf" srcId="{261378CA-27FD-460C-9921-70039FAE0B76}" destId="{F4FE332A-7EB8-42A4-9587-04DFE33A17D4}" srcOrd="1" destOrd="0" presId="urn:microsoft.com/office/officeart/2005/8/layout/chart3"/>
    <dgm:cxn modelId="{062BBE8D-47AD-48C0-B5B9-03C6F906DA0E}" type="presOf" srcId="{BA97191E-70EA-4595-8B19-4527DF8F6A3C}" destId="{7AC5C02A-91AA-4C60-B119-3A4FC688CE2F}" srcOrd="0" destOrd="0" presId="urn:microsoft.com/office/officeart/2005/8/layout/chart3"/>
    <dgm:cxn modelId="{1F4AECA2-ABD6-405D-A4A0-844D8D3056C8}" type="presOf" srcId="{261378CA-27FD-460C-9921-70039FAE0B76}" destId="{6C751A2A-51E5-4F01-B18E-913B4EDB1D99}" srcOrd="0" destOrd="0" presId="urn:microsoft.com/office/officeart/2005/8/layout/chart3"/>
    <dgm:cxn modelId="{4858B9D1-9FC4-437E-A75B-9A37A95603F8}" srcId="{BA97191E-70EA-4595-8B19-4527DF8F6A3C}" destId="{261378CA-27FD-460C-9921-70039FAE0B76}" srcOrd="0" destOrd="0" parTransId="{61414A78-F39B-460C-AB0C-129234D2140A}" sibTransId="{A0B63E7F-4FFE-4328-BFEE-B6914234B090}"/>
    <dgm:cxn modelId="{54F0DE75-573A-4AFB-A5C2-15A66D4B338B}" type="presParOf" srcId="{7AC5C02A-91AA-4C60-B119-3A4FC688CE2F}" destId="{6C751A2A-51E5-4F01-B18E-913B4EDB1D99}" srcOrd="0" destOrd="0" presId="urn:microsoft.com/office/officeart/2005/8/layout/chart3"/>
    <dgm:cxn modelId="{C109D303-8613-496A-9D03-A6FCFAA2BFE1}" type="presParOf" srcId="{7AC5C02A-91AA-4C60-B119-3A4FC688CE2F}" destId="{F4FE332A-7EB8-42A4-9587-04DFE33A17D4}" srcOrd="1" destOrd="0" presId="urn:microsoft.com/office/officeart/2005/8/layout/char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434A037-967D-4974-ACF8-7CEE76FE2176}" type="doc">
      <dgm:prSet loTypeId="urn:microsoft.com/office/officeart/2005/8/layout/chart3" loCatId="relationship" qsTypeId="urn:microsoft.com/office/officeart/2005/8/quickstyle/3d3" qsCatId="3D" csTypeId="urn:microsoft.com/office/officeart/2005/8/colors/accent2_2" csCatId="accent2"/>
      <dgm:spPr/>
      <dgm:t>
        <a:bodyPr/>
        <a:lstStyle/>
        <a:p>
          <a:endParaRPr lang="en-IN"/>
        </a:p>
      </dgm:t>
    </dgm:pt>
    <dgm:pt modelId="{CC1B7130-05DC-44EA-ACC5-0A2630B305E0}">
      <dgm:prSet/>
      <dgm:spPr/>
      <dgm:t>
        <a:bodyPr/>
        <a:lstStyle/>
        <a:p>
          <a:r>
            <a:rPr lang="en-US" b="1"/>
            <a:t>R2 score &amp; Evaluation Metrics</a:t>
          </a:r>
          <a:endParaRPr lang="en-IN"/>
        </a:p>
      </dgm:t>
    </dgm:pt>
    <dgm:pt modelId="{23AE213A-82C2-4BDA-8684-F1C4FC64B881}" type="parTrans" cxnId="{E5F6E5BD-0378-4D4D-8C50-28CF6A32F592}">
      <dgm:prSet/>
      <dgm:spPr/>
      <dgm:t>
        <a:bodyPr/>
        <a:lstStyle/>
        <a:p>
          <a:endParaRPr lang="en-IN"/>
        </a:p>
      </dgm:t>
    </dgm:pt>
    <dgm:pt modelId="{186006AA-CE90-4546-B68B-1E4AAB666558}" type="sibTrans" cxnId="{E5F6E5BD-0378-4D4D-8C50-28CF6A32F592}">
      <dgm:prSet/>
      <dgm:spPr/>
      <dgm:t>
        <a:bodyPr/>
        <a:lstStyle/>
        <a:p>
          <a:endParaRPr lang="en-IN"/>
        </a:p>
      </dgm:t>
    </dgm:pt>
    <dgm:pt modelId="{98ED97A3-7CD4-4FCE-AFC7-8A631A44BE00}" type="pres">
      <dgm:prSet presAssocID="{0434A037-967D-4974-ACF8-7CEE76FE2176}" presName="compositeShape" presStyleCnt="0">
        <dgm:presLayoutVars>
          <dgm:chMax val="7"/>
          <dgm:dir/>
          <dgm:resizeHandles val="exact"/>
        </dgm:presLayoutVars>
      </dgm:prSet>
      <dgm:spPr/>
    </dgm:pt>
    <dgm:pt modelId="{38C866BD-537D-4875-85A4-AE2257F028FE}" type="pres">
      <dgm:prSet presAssocID="{0434A037-967D-4974-ACF8-7CEE76FE2176}" presName="wedge1" presStyleLbl="node1" presStyleIdx="0" presStyleCnt="1"/>
      <dgm:spPr/>
    </dgm:pt>
    <dgm:pt modelId="{6985A2F6-B744-4A4A-8FDF-645322E5D7BE}" type="pres">
      <dgm:prSet presAssocID="{0434A037-967D-4974-ACF8-7CEE76FE2176}" presName="wedge1Tx" presStyleLbl="node1" presStyleIdx="0" presStyleCnt="1">
        <dgm:presLayoutVars>
          <dgm:chMax val="0"/>
          <dgm:chPref val="0"/>
          <dgm:bulletEnabled val="1"/>
        </dgm:presLayoutVars>
      </dgm:prSet>
      <dgm:spPr/>
    </dgm:pt>
  </dgm:ptLst>
  <dgm:cxnLst>
    <dgm:cxn modelId="{ED8FB15F-7530-4066-90DB-2CB65ADA209F}" type="presOf" srcId="{0434A037-967D-4974-ACF8-7CEE76FE2176}" destId="{98ED97A3-7CD4-4FCE-AFC7-8A631A44BE00}" srcOrd="0" destOrd="0" presId="urn:microsoft.com/office/officeart/2005/8/layout/chart3"/>
    <dgm:cxn modelId="{C8FAFD42-BA8A-4D58-93A7-F9E2AEE47596}" type="presOf" srcId="{CC1B7130-05DC-44EA-ACC5-0A2630B305E0}" destId="{38C866BD-537D-4875-85A4-AE2257F028FE}" srcOrd="0" destOrd="0" presId="urn:microsoft.com/office/officeart/2005/8/layout/chart3"/>
    <dgm:cxn modelId="{A1580158-68E8-4B34-B396-D6F98595801C}" type="presOf" srcId="{CC1B7130-05DC-44EA-ACC5-0A2630B305E0}" destId="{6985A2F6-B744-4A4A-8FDF-645322E5D7BE}" srcOrd="1" destOrd="0" presId="urn:microsoft.com/office/officeart/2005/8/layout/chart3"/>
    <dgm:cxn modelId="{E5F6E5BD-0378-4D4D-8C50-28CF6A32F592}" srcId="{0434A037-967D-4974-ACF8-7CEE76FE2176}" destId="{CC1B7130-05DC-44EA-ACC5-0A2630B305E0}" srcOrd="0" destOrd="0" parTransId="{23AE213A-82C2-4BDA-8684-F1C4FC64B881}" sibTransId="{186006AA-CE90-4546-B68B-1E4AAB666558}"/>
    <dgm:cxn modelId="{43029C04-A324-45AA-BD04-1FD521CFEBEB}" type="presParOf" srcId="{98ED97A3-7CD4-4FCE-AFC7-8A631A44BE00}" destId="{38C866BD-537D-4875-85A4-AE2257F028FE}" srcOrd="0" destOrd="0" presId="urn:microsoft.com/office/officeart/2005/8/layout/chart3"/>
    <dgm:cxn modelId="{10FCC33C-EA2F-4D00-ADE9-7F1D9A489CA5}" type="presParOf" srcId="{98ED97A3-7CD4-4FCE-AFC7-8A631A44BE00}" destId="{6985A2F6-B744-4A4A-8FDF-645322E5D7BE}" srcOrd="1" destOrd="0" presId="urn:microsoft.com/office/officeart/2005/8/layout/chart3"/>
  </dgm:cxnLst>
  <dgm:bg/>
  <dgm:whole/>
  <dgm:extLst>
    <a:ext uri="http://schemas.microsoft.com/office/drawing/2008/diagram">
      <dsp:dataModelExt xmlns:dsp="http://schemas.microsoft.com/office/drawing/2008/diagram" relId="rId51"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17D4CE6-55F1-4E72-AAAD-2EF36487B031}" type="doc">
      <dgm:prSet loTypeId="urn:microsoft.com/office/officeart/2005/8/layout/chart3" loCatId="relationship" qsTypeId="urn:microsoft.com/office/officeart/2005/8/quickstyle/3d3" qsCatId="3D" csTypeId="urn:microsoft.com/office/officeart/2005/8/colors/accent2_2" csCatId="accent2"/>
      <dgm:spPr/>
      <dgm:t>
        <a:bodyPr/>
        <a:lstStyle/>
        <a:p>
          <a:endParaRPr lang="en-IN"/>
        </a:p>
      </dgm:t>
    </dgm:pt>
    <dgm:pt modelId="{507762F7-0D80-4EBC-B851-27349BE4C6E9}">
      <dgm:prSet/>
      <dgm:spPr/>
      <dgm:t>
        <a:bodyPr/>
        <a:lstStyle/>
        <a:p>
          <a:r>
            <a:rPr lang="en-US" b="1"/>
            <a:t>Hyper Parameter Tuning</a:t>
          </a:r>
          <a:endParaRPr lang="en-IN"/>
        </a:p>
      </dgm:t>
    </dgm:pt>
    <dgm:pt modelId="{60470E5C-9DD5-44FA-8D60-EA7473DA52CB}" type="parTrans" cxnId="{00E8BFEF-7FB7-4E37-8675-D392091A4712}">
      <dgm:prSet/>
      <dgm:spPr/>
      <dgm:t>
        <a:bodyPr/>
        <a:lstStyle/>
        <a:p>
          <a:endParaRPr lang="en-IN"/>
        </a:p>
      </dgm:t>
    </dgm:pt>
    <dgm:pt modelId="{9B9270BD-1F52-4EDC-AAA8-4CE6997B318D}" type="sibTrans" cxnId="{00E8BFEF-7FB7-4E37-8675-D392091A4712}">
      <dgm:prSet/>
      <dgm:spPr/>
      <dgm:t>
        <a:bodyPr/>
        <a:lstStyle/>
        <a:p>
          <a:endParaRPr lang="en-IN"/>
        </a:p>
      </dgm:t>
    </dgm:pt>
    <dgm:pt modelId="{8AB17EEB-165C-417F-A96D-E79E3F797E7E}" type="pres">
      <dgm:prSet presAssocID="{517D4CE6-55F1-4E72-AAAD-2EF36487B031}" presName="compositeShape" presStyleCnt="0">
        <dgm:presLayoutVars>
          <dgm:chMax val="7"/>
          <dgm:dir/>
          <dgm:resizeHandles val="exact"/>
        </dgm:presLayoutVars>
      </dgm:prSet>
      <dgm:spPr/>
    </dgm:pt>
    <dgm:pt modelId="{3CFD05CD-ACF5-4D29-9719-11C0B51B0D92}" type="pres">
      <dgm:prSet presAssocID="{517D4CE6-55F1-4E72-AAAD-2EF36487B031}" presName="wedge1" presStyleLbl="node1" presStyleIdx="0" presStyleCnt="1"/>
      <dgm:spPr/>
    </dgm:pt>
    <dgm:pt modelId="{79554304-C889-4643-870C-81B73D8D5BD5}" type="pres">
      <dgm:prSet presAssocID="{517D4CE6-55F1-4E72-AAAD-2EF36487B031}" presName="wedge1Tx" presStyleLbl="node1" presStyleIdx="0" presStyleCnt="1">
        <dgm:presLayoutVars>
          <dgm:chMax val="0"/>
          <dgm:chPref val="0"/>
          <dgm:bulletEnabled val="1"/>
        </dgm:presLayoutVars>
      </dgm:prSet>
      <dgm:spPr/>
    </dgm:pt>
  </dgm:ptLst>
  <dgm:cxnLst>
    <dgm:cxn modelId="{892D2A42-259F-4E37-8327-EF225F244C1C}" type="presOf" srcId="{507762F7-0D80-4EBC-B851-27349BE4C6E9}" destId="{3CFD05CD-ACF5-4D29-9719-11C0B51B0D92}" srcOrd="0" destOrd="0" presId="urn:microsoft.com/office/officeart/2005/8/layout/chart3"/>
    <dgm:cxn modelId="{5EA9B756-AFB0-431B-97F6-6288A8E001BB}" type="presOf" srcId="{507762F7-0D80-4EBC-B851-27349BE4C6E9}" destId="{79554304-C889-4643-870C-81B73D8D5BD5}" srcOrd="1" destOrd="0" presId="urn:microsoft.com/office/officeart/2005/8/layout/chart3"/>
    <dgm:cxn modelId="{5414F191-641F-466F-A912-7F1328A7C31C}" type="presOf" srcId="{517D4CE6-55F1-4E72-AAAD-2EF36487B031}" destId="{8AB17EEB-165C-417F-A96D-E79E3F797E7E}" srcOrd="0" destOrd="0" presId="urn:microsoft.com/office/officeart/2005/8/layout/chart3"/>
    <dgm:cxn modelId="{00E8BFEF-7FB7-4E37-8675-D392091A4712}" srcId="{517D4CE6-55F1-4E72-AAAD-2EF36487B031}" destId="{507762F7-0D80-4EBC-B851-27349BE4C6E9}" srcOrd="0" destOrd="0" parTransId="{60470E5C-9DD5-44FA-8D60-EA7473DA52CB}" sibTransId="{9B9270BD-1F52-4EDC-AAA8-4CE6997B318D}"/>
    <dgm:cxn modelId="{9EE14F60-9DB2-4293-8454-15002F6107D8}" type="presParOf" srcId="{8AB17EEB-165C-417F-A96D-E79E3F797E7E}" destId="{3CFD05CD-ACF5-4D29-9719-11C0B51B0D92}" srcOrd="0" destOrd="0" presId="urn:microsoft.com/office/officeart/2005/8/layout/chart3"/>
    <dgm:cxn modelId="{54344204-D3F5-4100-8C08-7962927403F4}" type="presParOf" srcId="{8AB17EEB-165C-417F-A96D-E79E3F797E7E}" destId="{79554304-C889-4643-870C-81B73D8D5BD5}" srcOrd="1" destOrd="0" presId="urn:microsoft.com/office/officeart/2005/8/layout/chart3"/>
  </dgm:cxnLst>
  <dgm:bg/>
  <dgm:whole/>
  <dgm:extLst>
    <a:ext uri="http://schemas.microsoft.com/office/drawing/2008/diagram">
      <dsp:dataModelExt xmlns:dsp="http://schemas.microsoft.com/office/drawing/2008/diagram" relId="rId5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1564B7C-D7B6-452C-9D8B-776B60F332BE}" type="doc">
      <dgm:prSet loTypeId="urn:microsoft.com/office/officeart/2005/8/layout/chart3" loCatId="relationship" qsTypeId="urn:microsoft.com/office/officeart/2005/8/quickstyle/3d3" qsCatId="3D" csTypeId="urn:microsoft.com/office/officeart/2005/8/colors/accent2_2" csCatId="accent2"/>
      <dgm:spPr/>
      <dgm:t>
        <a:bodyPr/>
        <a:lstStyle/>
        <a:p>
          <a:endParaRPr lang="en-IN"/>
        </a:p>
      </dgm:t>
    </dgm:pt>
    <dgm:pt modelId="{3BE2837D-5058-469A-BB26-51DB3589A2BE}">
      <dgm:prSet/>
      <dgm:spPr/>
      <dgm:t>
        <a:bodyPr/>
        <a:lstStyle/>
        <a:p>
          <a:r>
            <a:rPr lang="en-US" b="1"/>
            <a:t>Saving the Model &amp; Predictions</a:t>
          </a:r>
          <a:endParaRPr lang="en-IN"/>
        </a:p>
      </dgm:t>
    </dgm:pt>
    <dgm:pt modelId="{85AB5EA0-BA99-45AF-8760-EAC68AB77466}" type="parTrans" cxnId="{5B1DB316-6651-449B-9C4A-E7303147F9B2}">
      <dgm:prSet/>
      <dgm:spPr/>
      <dgm:t>
        <a:bodyPr/>
        <a:lstStyle/>
        <a:p>
          <a:endParaRPr lang="en-IN"/>
        </a:p>
      </dgm:t>
    </dgm:pt>
    <dgm:pt modelId="{064DD0E4-A559-4ED6-AB47-5460464C2403}" type="sibTrans" cxnId="{5B1DB316-6651-449B-9C4A-E7303147F9B2}">
      <dgm:prSet/>
      <dgm:spPr/>
      <dgm:t>
        <a:bodyPr/>
        <a:lstStyle/>
        <a:p>
          <a:endParaRPr lang="en-IN"/>
        </a:p>
      </dgm:t>
    </dgm:pt>
    <dgm:pt modelId="{7D59114A-81CC-41DB-819D-404E20E9D5B2}" type="pres">
      <dgm:prSet presAssocID="{01564B7C-D7B6-452C-9D8B-776B60F332BE}" presName="compositeShape" presStyleCnt="0">
        <dgm:presLayoutVars>
          <dgm:chMax val="7"/>
          <dgm:dir/>
          <dgm:resizeHandles val="exact"/>
        </dgm:presLayoutVars>
      </dgm:prSet>
      <dgm:spPr/>
    </dgm:pt>
    <dgm:pt modelId="{FA3DD386-C9FB-4387-9D23-10A1F6E90CB6}" type="pres">
      <dgm:prSet presAssocID="{01564B7C-D7B6-452C-9D8B-776B60F332BE}" presName="wedge1" presStyleLbl="node1" presStyleIdx="0" presStyleCnt="1"/>
      <dgm:spPr/>
    </dgm:pt>
    <dgm:pt modelId="{300AD9FB-9825-437B-9F3F-7C3518DD3823}" type="pres">
      <dgm:prSet presAssocID="{01564B7C-D7B6-452C-9D8B-776B60F332BE}" presName="wedge1Tx" presStyleLbl="node1" presStyleIdx="0" presStyleCnt="1">
        <dgm:presLayoutVars>
          <dgm:chMax val="0"/>
          <dgm:chPref val="0"/>
          <dgm:bulletEnabled val="1"/>
        </dgm:presLayoutVars>
      </dgm:prSet>
      <dgm:spPr/>
    </dgm:pt>
  </dgm:ptLst>
  <dgm:cxnLst>
    <dgm:cxn modelId="{493F2805-B19E-4999-B8D5-9C9A6B2FD2CF}" type="presOf" srcId="{3BE2837D-5058-469A-BB26-51DB3589A2BE}" destId="{300AD9FB-9825-437B-9F3F-7C3518DD3823}" srcOrd="1" destOrd="0" presId="urn:microsoft.com/office/officeart/2005/8/layout/chart3"/>
    <dgm:cxn modelId="{5B1DB316-6651-449B-9C4A-E7303147F9B2}" srcId="{01564B7C-D7B6-452C-9D8B-776B60F332BE}" destId="{3BE2837D-5058-469A-BB26-51DB3589A2BE}" srcOrd="0" destOrd="0" parTransId="{85AB5EA0-BA99-45AF-8760-EAC68AB77466}" sibTransId="{064DD0E4-A559-4ED6-AB47-5460464C2403}"/>
    <dgm:cxn modelId="{16487C37-7206-4C74-AB3F-9AFAD7AD37E2}" type="presOf" srcId="{3BE2837D-5058-469A-BB26-51DB3589A2BE}" destId="{FA3DD386-C9FB-4387-9D23-10A1F6E90CB6}" srcOrd="0" destOrd="0" presId="urn:microsoft.com/office/officeart/2005/8/layout/chart3"/>
    <dgm:cxn modelId="{B02371D5-90DB-4120-99E1-AFB54AC1823B}" type="presOf" srcId="{01564B7C-D7B6-452C-9D8B-776B60F332BE}" destId="{7D59114A-81CC-41DB-819D-404E20E9D5B2}" srcOrd="0" destOrd="0" presId="urn:microsoft.com/office/officeart/2005/8/layout/chart3"/>
    <dgm:cxn modelId="{8FBF0026-695D-4D1B-90C0-666576E522A8}" type="presParOf" srcId="{7D59114A-81CC-41DB-819D-404E20E9D5B2}" destId="{FA3DD386-C9FB-4387-9D23-10A1F6E90CB6}" srcOrd="0" destOrd="0" presId="urn:microsoft.com/office/officeart/2005/8/layout/chart3"/>
    <dgm:cxn modelId="{81ACF33B-9307-44DE-ABA5-1F39BB30943E}" type="presParOf" srcId="{7D59114A-81CC-41DB-819D-404E20E9D5B2}" destId="{300AD9FB-9825-437B-9F3F-7C3518DD3823}" srcOrd="1" destOrd="0" presId="urn:microsoft.com/office/officeart/2005/8/layout/chart3"/>
  </dgm:cxnLst>
  <dgm:bg/>
  <dgm:whole/>
  <dgm:extLst>
    <a:ext uri="http://schemas.microsoft.com/office/drawing/2008/diagram">
      <dsp:dataModelExt xmlns:dsp="http://schemas.microsoft.com/office/drawing/2008/diagram" relId="rId61"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82972F66-68B6-4890-9CA7-31B93FD1B1D3}" type="doc">
      <dgm:prSet loTypeId="urn:microsoft.com/office/officeart/2005/8/layout/architecture" loCatId="relationship" qsTypeId="urn:microsoft.com/office/officeart/2005/8/quickstyle/3d7" qsCatId="3D" csTypeId="urn:microsoft.com/office/officeart/2005/8/colors/accent2_2" csCatId="accent2" phldr="1"/>
      <dgm:spPr/>
      <dgm:t>
        <a:bodyPr/>
        <a:lstStyle/>
        <a:p>
          <a:endParaRPr lang="en-IN"/>
        </a:p>
      </dgm:t>
    </dgm:pt>
    <dgm:pt modelId="{DC547559-9FF9-4FD0-8B4F-8E1E32C1464E}">
      <dgm:prSet/>
      <dgm:spPr/>
      <dgm:t>
        <a:bodyPr/>
        <a:lstStyle/>
        <a:p>
          <a:r>
            <a:rPr lang="en-IN" dirty="0"/>
            <a:t>Created Decision Tree Regressor model and checked for its evaluation metrics. The model is giving R2 score as 17.83%.</a:t>
          </a:r>
        </a:p>
      </dgm:t>
    </dgm:pt>
    <dgm:pt modelId="{BB20A2DC-6EB3-4E79-BAE9-63B12BE79C5C}" type="parTrans" cxnId="{0852DA24-CDA3-4027-979D-0A4544C7F26B}">
      <dgm:prSet/>
      <dgm:spPr/>
      <dgm:t>
        <a:bodyPr/>
        <a:lstStyle/>
        <a:p>
          <a:endParaRPr lang="en-IN"/>
        </a:p>
      </dgm:t>
    </dgm:pt>
    <dgm:pt modelId="{EBC2F9E0-6931-47B9-B277-17463453CCD6}" type="sibTrans" cxnId="{0852DA24-CDA3-4027-979D-0A4544C7F26B}">
      <dgm:prSet/>
      <dgm:spPr/>
      <dgm:t>
        <a:bodyPr/>
        <a:lstStyle/>
        <a:p>
          <a:endParaRPr lang="en-IN"/>
        </a:p>
      </dgm:t>
    </dgm:pt>
    <dgm:pt modelId="{A2FFF8A1-BC36-4A91-9A05-8DA35DC95B3A}">
      <dgm:prSet/>
      <dgm:spPr/>
      <dgm:t>
        <a:bodyPr/>
        <a:lstStyle/>
        <a:p>
          <a:r>
            <a:rPr lang="en-IN"/>
            <a:t>From the graph we can observe how our model is mapping. In the graph we can observe the straight line which is our actual dataset and dots are the predictions that the model has given.</a:t>
          </a:r>
        </a:p>
      </dgm:t>
    </dgm:pt>
    <dgm:pt modelId="{892ADA2C-DF60-4198-93B5-71E85A830878}" type="parTrans" cxnId="{6B342FC6-8514-4463-9F0F-B5D9EA0DD8DE}">
      <dgm:prSet/>
      <dgm:spPr/>
      <dgm:t>
        <a:bodyPr/>
        <a:lstStyle/>
        <a:p>
          <a:endParaRPr lang="en-IN"/>
        </a:p>
      </dgm:t>
    </dgm:pt>
    <dgm:pt modelId="{983EAD31-BB3A-4C62-A31B-0BCA4ECE1CB3}" type="sibTrans" cxnId="{6B342FC6-8514-4463-9F0F-B5D9EA0DD8DE}">
      <dgm:prSet/>
      <dgm:spPr/>
      <dgm:t>
        <a:bodyPr/>
        <a:lstStyle/>
        <a:p>
          <a:endParaRPr lang="en-IN"/>
        </a:p>
      </dgm:t>
    </dgm:pt>
    <dgm:pt modelId="{C38FB236-C410-455F-A7C4-7AC2EC811664}" type="pres">
      <dgm:prSet presAssocID="{82972F66-68B6-4890-9CA7-31B93FD1B1D3}" presName="Name0" presStyleCnt="0">
        <dgm:presLayoutVars>
          <dgm:chPref val="1"/>
          <dgm:dir/>
          <dgm:animOne val="branch"/>
          <dgm:animLvl val="lvl"/>
          <dgm:resizeHandles/>
        </dgm:presLayoutVars>
      </dgm:prSet>
      <dgm:spPr/>
    </dgm:pt>
    <dgm:pt modelId="{E43E4A21-C970-4D5E-8103-364297F26E1B}" type="pres">
      <dgm:prSet presAssocID="{DC547559-9FF9-4FD0-8B4F-8E1E32C1464E}" presName="vertOne" presStyleCnt="0"/>
      <dgm:spPr/>
    </dgm:pt>
    <dgm:pt modelId="{730974AE-6978-4A3B-9DDF-350F6D534BBB}" type="pres">
      <dgm:prSet presAssocID="{DC547559-9FF9-4FD0-8B4F-8E1E32C1464E}" presName="txOne" presStyleLbl="node0" presStyleIdx="0" presStyleCnt="2">
        <dgm:presLayoutVars>
          <dgm:chPref val="3"/>
        </dgm:presLayoutVars>
      </dgm:prSet>
      <dgm:spPr/>
    </dgm:pt>
    <dgm:pt modelId="{B5A2A47E-A26C-4A52-BB86-5F26C0C40573}" type="pres">
      <dgm:prSet presAssocID="{DC547559-9FF9-4FD0-8B4F-8E1E32C1464E}" presName="horzOne" presStyleCnt="0"/>
      <dgm:spPr/>
    </dgm:pt>
    <dgm:pt modelId="{31896DEC-C086-48CA-A973-146FDAD6C31F}" type="pres">
      <dgm:prSet presAssocID="{EBC2F9E0-6931-47B9-B277-17463453CCD6}" presName="sibSpaceOne" presStyleCnt="0"/>
      <dgm:spPr/>
    </dgm:pt>
    <dgm:pt modelId="{4F9D3C91-B1D4-4522-9F3B-0D6610E0FE45}" type="pres">
      <dgm:prSet presAssocID="{A2FFF8A1-BC36-4A91-9A05-8DA35DC95B3A}" presName="vertOne" presStyleCnt="0"/>
      <dgm:spPr/>
    </dgm:pt>
    <dgm:pt modelId="{A950B8C8-A24C-4D1D-BD48-17D2B46C54C3}" type="pres">
      <dgm:prSet presAssocID="{A2FFF8A1-BC36-4A91-9A05-8DA35DC95B3A}" presName="txOne" presStyleLbl="node0" presStyleIdx="1" presStyleCnt="2">
        <dgm:presLayoutVars>
          <dgm:chPref val="3"/>
        </dgm:presLayoutVars>
      </dgm:prSet>
      <dgm:spPr/>
    </dgm:pt>
    <dgm:pt modelId="{37D034D5-F7BF-4A21-BBC2-DA18DAA4B231}" type="pres">
      <dgm:prSet presAssocID="{A2FFF8A1-BC36-4A91-9A05-8DA35DC95B3A}" presName="horzOne" presStyleCnt="0"/>
      <dgm:spPr/>
    </dgm:pt>
  </dgm:ptLst>
  <dgm:cxnLst>
    <dgm:cxn modelId="{0852DA24-CDA3-4027-979D-0A4544C7F26B}" srcId="{82972F66-68B6-4890-9CA7-31B93FD1B1D3}" destId="{DC547559-9FF9-4FD0-8B4F-8E1E32C1464E}" srcOrd="0" destOrd="0" parTransId="{BB20A2DC-6EB3-4E79-BAE9-63B12BE79C5C}" sibTransId="{EBC2F9E0-6931-47B9-B277-17463453CCD6}"/>
    <dgm:cxn modelId="{A6291393-CBC8-4EF9-9554-DD5612BC9CFD}" type="presOf" srcId="{A2FFF8A1-BC36-4A91-9A05-8DA35DC95B3A}" destId="{A950B8C8-A24C-4D1D-BD48-17D2B46C54C3}" srcOrd="0" destOrd="0" presId="urn:microsoft.com/office/officeart/2005/8/layout/architecture"/>
    <dgm:cxn modelId="{875D0C9F-E841-4F43-AA6A-BFFAE3903E49}" type="presOf" srcId="{82972F66-68B6-4890-9CA7-31B93FD1B1D3}" destId="{C38FB236-C410-455F-A7C4-7AC2EC811664}" srcOrd="0" destOrd="0" presId="urn:microsoft.com/office/officeart/2005/8/layout/architecture"/>
    <dgm:cxn modelId="{4F8728AF-D077-4B11-B4E5-A293A451BAEC}" type="presOf" srcId="{DC547559-9FF9-4FD0-8B4F-8E1E32C1464E}" destId="{730974AE-6978-4A3B-9DDF-350F6D534BBB}" srcOrd="0" destOrd="0" presId="urn:microsoft.com/office/officeart/2005/8/layout/architecture"/>
    <dgm:cxn modelId="{6B342FC6-8514-4463-9F0F-B5D9EA0DD8DE}" srcId="{82972F66-68B6-4890-9CA7-31B93FD1B1D3}" destId="{A2FFF8A1-BC36-4A91-9A05-8DA35DC95B3A}" srcOrd="1" destOrd="0" parTransId="{892ADA2C-DF60-4198-93B5-71E85A830878}" sibTransId="{983EAD31-BB3A-4C62-A31B-0BCA4ECE1CB3}"/>
    <dgm:cxn modelId="{00FCA226-E9A3-48D6-B1FA-0145E4C1D5EB}" type="presParOf" srcId="{C38FB236-C410-455F-A7C4-7AC2EC811664}" destId="{E43E4A21-C970-4D5E-8103-364297F26E1B}" srcOrd="0" destOrd="0" presId="urn:microsoft.com/office/officeart/2005/8/layout/architecture"/>
    <dgm:cxn modelId="{7138E998-B0AF-43EE-9749-197EA2E3148C}" type="presParOf" srcId="{E43E4A21-C970-4D5E-8103-364297F26E1B}" destId="{730974AE-6978-4A3B-9DDF-350F6D534BBB}" srcOrd="0" destOrd="0" presId="urn:microsoft.com/office/officeart/2005/8/layout/architecture"/>
    <dgm:cxn modelId="{23D7F1BF-06CD-4F62-8A15-008764597FA4}" type="presParOf" srcId="{E43E4A21-C970-4D5E-8103-364297F26E1B}" destId="{B5A2A47E-A26C-4A52-BB86-5F26C0C40573}" srcOrd="1" destOrd="0" presId="urn:microsoft.com/office/officeart/2005/8/layout/architecture"/>
    <dgm:cxn modelId="{9125C476-06EC-458D-BB1A-0CD2192BFEC0}" type="presParOf" srcId="{C38FB236-C410-455F-A7C4-7AC2EC811664}" destId="{31896DEC-C086-48CA-A973-146FDAD6C31F}" srcOrd="1" destOrd="0" presId="urn:microsoft.com/office/officeart/2005/8/layout/architecture"/>
    <dgm:cxn modelId="{267F67F2-E2D8-4063-86FC-32A8A8DFFDAE}" type="presParOf" srcId="{C38FB236-C410-455F-A7C4-7AC2EC811664}" destId="{4F9D3C91-B1D4-4522-9F3B-0D6610E0FE45}" srcOrd="2" destOrd="0" presId="urn:microsoft.com/office/officeart/2005/8/layout/architecture"/>
    <dgm:cxn modelId="{A95DD05A-81C0-4549-88CD-1C9602E5862F}" type="presParOf" srcId="{4F9D3C91-B1D4-4522-9F3B-0D6610E0FE45}" destId="{A950B8C8-A24C-4D1D-BD48-17D2B46C54C3}" srcOrd="0" destOrd="0" presId="urn:microsoft.com/office/officeart/2005/8/layout/architecture"/>
    <dgm:cxn modelId="{3D9930EA-0A64-4273-ABF3-D59DF33B8387}" type="presParOf" srcId="{4F9D3C91-B1D4-4522-9F3B-0D6610E0FE45}" destId="{37D034D5-F7BF-4A21-BBC2-DA18DAA4B231}" srcOrd="1" destOrd="0" presId="urn:microsoft.com/office/officeart/2005/8/layout/architectur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8D94E9F3-CB78-4B6E-837E-D6097DCD6DD7}" type="doc">
      <dgm:prSet loTypeId="urn:microsoft.com/office/officeart/2005/8/layout/hierarchy4" loCatId="relationship" qsTypeId="urn:microsoft.com/office/officeart/2005/8/quickstyle/3d7" qsCatId="3D" csTypeId="urn:microsoft.com/office/officeart/2005/8/colors/accent2_2" csCatId="accent2" phldr="1"/>
      <dgm:spPr/>
      <dgm:t>
        <a:bodyPr/>
        <a:lstStyle/>
        <a:p>
          <a:endParaRPr lang="en-IN"/>
        </a:p>
      </dgm:t>
    </dgm:pt>
    <dgm:pt modelId="{4644F79E-43A6-4CB6-A367-A2CDA45F7217}">
      <dgm:prSet/>
      <dgm:spPr/>
      <dgm:t>
        <a:bodyPr/>
        <a:lstStyle/>
        <a:p>
          <a:r>
            <a:rPr lang="en-IN" dirty="0"/>
            <a:t>Created Random Forest Regressor model and checked for it's evaluation metrics. The model is giving R2 score as 62.98%.</a:t>
          </a:r>
        </a:p>
      </dgm:t>
    </dgm:pt>
    <dgm:pt modelId="{0694EBC4-230C-4206-83F7-4E1242C2273F}" type="parTrans" cxnId="{AD202474-1876-4B2F-AC53-91D917C87053}">
      <dgm:prSet/>
      <dgm:spPr/>
      <dgm:t>
        <a:bodyPr/>
        <a:lstStyle/>
        <a:p>
          <a:endParaRPr lang="en-IN"/>
        </a:p>
      </dgm:t>
    </dgm:pt>
    <dgm:pt modelId="{A6FB2F23-44F5-4411-A4DC-E3F64D13735E}" type="sibTrans" cxnId="{AD202474-1876-4B2F-AC53-91D917C87053}">
      <dgm:prSet/>
      <dgm:spPr/>
      <dgm:t>
        <a:bodyPr/>
        <a:lstStyle/>
        <a:p>
          <a:endParaRPr lang="en-IN"/>
        </a:p>
      </dgm:t>
    </dgm:pt>
    <dgm:pt modelId="{488EBEF9-99C1-4BBC-BC85-2EF657A94F68}">
      <dgm:prSet/>
      <dgm:spPr/>
      <dgm:t>
        <a:bodyPr/>
        <a:lstStyle/>
        <a:p>
          <a:r>
            <a:rPr lang="en-IN"/>
            <a:t>From the graph we can observe how our model is mapping. In the graph we can observe the straight line which is our actual dataset and dots are the predictions that our model has given.</a:t>
          </a:r>
        </a:p>
      </dgm:t>
    </dgm:pt>
    <dgm:pt modelId="{4FBA4F10-6B7E-4109-A091-38240CA3B8AA}" type="parTrans" cxnId="{437B4D0C-4D3B-4413-B814-3DD5B398C884}">
      <dgm:prSet/>
      <dgm:spPr/>
      <dgm:t>
        <a:bodyPr/>
        <a:lstStyle/>
        <a:p>
          <a:endParaRPr lang="en-IN"/>
        </a:p>
      </dgm:t>
    </dgm:pt>
    <dgm:pt modelId="{784DB638-D290-4A71-B87F-27A6AE3712CF}" type="sibTrans" cxnId="{437B4D0C-4D3B-4413-B814-3DD5B398C884}">
      <dgm:prSet/>
      <dgm:spPr/>
      <dgm:t>
        <a:bodyPr/>
        <a:lstStyle/>
        <a:p>
          <a:endParaRPr lang="en-IN"/>
        </a:p>
      </dgm:t>
    </dgm:pt>
    <dgm:pt modelId="{5360CC71-14EB-48BD-817D-8942AD192F66}" type="pres">
      <dgm:prSet presAssocID="{8D94E9F3-CB78-4B6E-837E-D6097DCD6DD7}" presName="Name0" presStyleCnt="0">
        <dgm:presLayoutVars>
          <dgm:chPref val="1"/>
          <dgm:dir/>
          <dgm:animOne val="branch"/>
          <dgm:animLvl val="lvl"/>
          <dgm:resizeHandles/>
        </dgm:presLayoutVars>
      </dgm:prSet>
      <dgm:spPr/>
    </dgm:pt>
    <dgm:pt modelId="{73428E38-96B7-4BD8-99FD-E0249C448992}" type="pres">
      <dgm:prSet presAssocID="{4644F79E-43A6-4CB6-A367-A2CDA45F7217}" presName="vertOne" presStyleCnt="0"/>
      <dgm:spPr/>
    </dgm:pt>
    <dgm:pt modelId="{794F9FC1-D6E0-4A3F-A063-FE90946F5B2A}" type="pres">
      <dgm:prSet presAssocID="{4644F79E-43A6-4CB6-A367-A2CDA45F7217}" presName="txOne" presStyleLbl="node0" presStyleIdx="0" presStyleCnt="2">
        <dgm:presLayoutVars>
          <dgm:chPref val="3"/>
        </dgm:presLayoutVars>
      </dgm:prSet>
      <dgm:spPr/>
    </dgm:pt>
    <dgm:pt modelId="{CC3FCA6C-F3DB-4CBF-A2EB-1E07B515E8DE}" type="pres">
      <dgm:prSet presAssocID="{4644F79E-43A6-4CB6-A367-A2CDA45F7217}" presName="horzOne" presStyleCnt="0"/>
      <dgm:spPr/>
    </dgm:pt>
    <dgm:pt modelId="{66CD7FF8-2A3C-41A3-A408-5B9E569772D3}" type="pres">
      <dgm:prSet presAssocID="{A6FB2F23-44F5-4411-A4DC-E3F64D13735E}" presName="sibSpaceOne" presStyleCnt="0"/>
      <dgm:spPr/>
    </dgm:pt>
    <dgm:pt modelId="{B43611B1-3F27-40F3-BD0D-3049BD2DF0EA}" type="pres">
      <dgm:prSet presAssocID="{488EBEF9-99C1-4BBC-BC85-2EF657A94F68}" presName="vertOne" presStyleCnt="0"/>
      <dgm:spPr/>
    </dgm:pt>
    <dgm:pt modelId="{3F73D040-3447-4F97-9F5F-74E7E48FED45}" type="pres">
      <dgm:prSet presAssocID="{488EBEF9-99C1-4BBC-BC85-2EF657A94F68}" presName="txOne" presStyleLbl="node0" presStyleIdx="1" presStyleCnt="2">
        <dgm:presLayoutVars>
          <dgm:chPref val="3"/>
        </dgm:presLayoutVars>
      </dgm:prSet>
      <dgm:spPr/>
    </dgm:pt>
    <dgm:pt modelId="{F652C487-004B-4087-BB5D-5C580D0CC118}" type="pres">
      <dgm:prSet presAssocID="{488EBEF9-99C1-4BBC-BC85-2EF657A94F68}" presName="horzOne" presStyleCnt="0"/>
      <dgm:spPr/>
    </dgm:pt>
  </dgm:ptLst>
  <dgm:cxnLst>
    <dgm:cxn modelId="{A1290009-B6F5-497D-A5D2-F898B0BBC088}" type="presOf" srcId="{4644F79E-43A6-4CB6-A367-A2CDA45F7217}" destId="{794F9FC1-D6E0-4A3F-A063-FE90946F5B2A}" srcOrd="0" destOrd="0" presId="urn:microsoft.com/office/officeart/2005/8/layout/hierarchy4"/>
    <dgm:cxn modelId="{437B4D0C-4D3B-4413-B814-3DD5B398C884}" srcId="{8D94E9F3-CB78-4B6E-837E-D6097DCD6DD7}" destId="{488EBEF9-99C1-4BBC-BC85-2EF657A94F68}" srcOrd="1" destOrd="0" parTransId="{4FBA4F10-6B7E-4109-A091-38240CA3B8AA}" sibTransId="{784DB638-D290-4A71-B87F-27A6AE3712CF}"/>
    <dgm:cxn modelId="{0B277F64-617B-4E89-9ADC-45844D438AFD}" type="presOf" srcId="{488EBEF9-99C1-4BBC-BC85-2EF657A94F68}" destId="{3F73D040-3447-4F97-9F5F-74E7E48FED45}" srcOrd="0" destOrd="0" presId="urn:microsoft.com/office/officeart/2005/8/layout/hierarchy4"/>
    <dgm:cxn modelId="{AD202474-1876-4B2F-AC53-91D917C87053}" srcId="{8D94E9F3-CB78-4B6E-837E-D6097DCD6DD7}" destId="{4644F79E-43A6-4CB6-A367-A2CDA45F7217}" srcOrd="0" destOrd="0" parTransId="{0694EBC4-230C-4206-83F7-4E1242C2273F}" sibTransId="{A6FB2F23-44F5-4411-A4DC-E3F64D13735E}"/>
    <dgm:cxn modelId="{85A48ED3-8749-472F-89B7-F0CADF50DB1B}" type="presOf" srcId="{8D94E9F3-CB78-4B6E-837E-D6097DCD6DD7}" destId="{5360CC71-14EB-48BD-817D-8942AD192F66}" srcOrd="0" destOrd="0" presId="urn:microsoft.com/office/officeart/2005/8/layout/hierarchy4"/>
    <dgm:cxn modelId="{AEA260C2-845B-4417-8B7C-D428B118DD80}" type="presParOf" srcId="{5360CC71-14EB-48BD-817D-8942AD192F66}" destId="{73428E38-96B7-4BD8-99FD-E0249C448992}" srcOrd="0" destOrd="0" presId="urn:microsoft.com/office/officeart/2005/8/layout/hierarchy4"/>
    <dgm:cxn modelId="{7DC3E757-359E-4F3E-98CA-D6D467108D50}" type="presParOf" srcId="{73428E38-96B7-4BD8-99FD-E0249C448992}" destId="{794F9FC1-D6E0-4A3F-A063-FE90946F5B2A}" srcOrd="0" destOrd="0" presId="urn:microsoft.com/office/officeart/2005/8/layout/hierarchy4"/>
    <dgm:cxn modelId="{FAB8831C-A8C3-4F92-AE3F-C089D8866E41}" type="presParOf" srcId="{73428E38-96B7-4BD8-99FD-E0249C448992}" destId="{CC3FCA6C-F3DB-4CBF-A2EB-1E07B515E8DE}" srcOrd="1" destOrd="0" presId="urn:microsoft.com/office/officeart/2005/8/layout/hierarchy4"/>
    <dgm:cxn modelId="{B83E71C6-C9A1-4486-8C7C-9952E4113A09}" type="presParOf" srcId="{5360CC71-14EB-48BD-817D-8942AD192F66}" destId="{66CD7FF8-2A3C-41A3-A408-5B9E569772D3}" srcOrd="1" destOrd="0" presId="urn:microsoft.com/office/officeart/2005/8/layout/hierarchy4"/>
    <dgm:cxn modelId="{8F35334D-BF03-47FB-98D8-DD3E59AE2A02}" type="presParOf" srcId="{5360CC71-14EB-48BD-817D-8942AD192F66}" destId="{B43611B1-3F27-40F3-BD0D-3049BD2DF0EA}" srcOrd="2" destOrd="0" presId="urn:microsoft.com/office/officeart/2005/8/layout/hierarchy4"/>
    <dgm:cxn modelId="{3976FB66-71D6-4DF0-9746-CA80506E6AD3}" type="presParOf" srcId="{B43611B1-3F27-40F3-BD0D-3049BD2DF0EA}" destId="{3F73D040-3447-4F97-9F5F-74E7E48FED45}" srcOrd="0" destOrd="0" presId="urn:microsoft.com/office/officeart/2005/8/layout/hierarchy4"/>
    <dgm:cxn modelId="{6693DD7C-8685-487E-AF87-52C838E282C7}" type="presParOf" srcId="{B43611B1-3F27-40F3-BD0D-3049BD2DF0EA}" destId="{F652C487-004B-4087-BB5D-5C580D0CC118}"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077572B5-FBB3-40AD-8ABC-4954D47BBFD4}" type="doc">
      <dgm:prSet loTypeId="urn:microsoft.com/office/officeart/2005/8/layout/hierarchy4" loCatId="relationship" qsTypeId="urn:microsoft.com/office/officeart/2005/8/quickstyle/3d7" qsCatId="3D" csTypeId="urn:microsoft.com/office/officeart/2005/8/colors/accent2_2" csCatId="accent2" phldr="1"/>
      <dgm:spPr/>
      <dgm:t>
        <a:bodyPr/>
        <a:lstStyle/>
        <a:p>
          <a:endParaRPr lang="en-IN"/>
        </a:p>
      </dgm:t>
    </dgm:pt>
    <dgm:pt modelId="{EEAB78A5-3899-46A7-8DCF-22E2E5A0613D}">
      <dgm:prSet/>
      <dgm:spPr/>
      <dgm:t>
        <a:bodyPr/>
        <a:lstStyle/>
        <a:p>
          <a:r>
            <a:rPr lang="en-IN" dirty="0"/>
            <a:t>We have created Extra Trees Regressor model and checked for its evaluation metrics.  And the model is giving R2 score as 68.12%.</a:t>
          </a:r>
        </a:p>
      </dgm:t>
    </dgm:pt>
    <dgm:pt modelId="{43166B77-7236-450E-A1A2-02BC3F07803D}" type="parTrans" cxnId="{7F5E3340-CD9E-4562-8C55-3714B80FF01C}">
      <dgm:prSet/>
      <dgm:spPr/>
      <dgm:t>
        <a:bodyPr/>
        <a:lstStyle/>
        <a:p>
          <a:endParaRPr lang="en-IN"/>
        </a:p>
      </dgm:t>
    </dgm:pt>
    <dgm:pt modelId="{0450794E-F992-4118-B26B-DF4C4AF981DF}" type="sibTrans" cxnId="{7F5E3340-CD9E-4562-8C55-3714B80FF01C}">
      <dgm:prSet/>
      <dgm:spPr/>
      <dgm:t>
        <a:bodyPr/>
        <a:lstStyle/>
        <a:p>
          <a:endParaRPr lang="en-IN"/>
        </a:p>
      </dgm:t>
    </dgm:pt>
    <dgm:pt modelId="{42449B36-D864-40E3-8E94-0C15490ACEF9}">
      <dgm:prSet/>
      <dgm:spPr/>
      <dgm:t>
        <a:bodyPr/>
        <a:lstStyle/>
        <a:p>
          <a:r>
            <a:rPr lang="en-IN"/>
            <a:t>From the graph we can observe how our model is mapping. In the graph we can observe the straight line which is our actual dataset and dots are the predictions that our model has given.</a:t>
          </a:r>
        </a:p>
      </dgm:t>
    </dgm:pt>
    <dgm:pt modelId="{1420B7F9-3350-47BC-A33D-CB2BFD6DA992}" type="parTrans" cxnId="{1486193D-E1AB-4950-BAEF-179D54F42C47}">
      <dgm:prSet/>
      <dgm:spPr/>
      <dgm:t>
        <a:bodyPr/>
        <a:lstStyle/>
        <a:p>
          <a:endParaRPr lang="en-IN"/>
        </a:p>
      </dgm:t>
    </dgm:pt>
    <dgm:pt modelId="{18A8C0A9-EEC6-420E-B282-B853644BC222}" type="sibTrans" cxnId="{1486193D-E1AB-4950-BAEF-179D54F42C47}">
      <dgm:prSet/>
      <dgm:spPr/>
      <dgm:t>
        <a:bodyPr/>
        <a:lstStyle/>
        <a:p>
          <a:endParaRPr lang="en-IN"/>
        </a:p>
      </dgm:t>
    </dgm:pt>
    <dgm:pt modelId="{790E707D-346C-42C5-8DE9-142F9D18FC1A}" type="pres">
      <dgm:prSet presAssocID="{077572B5-FBB3-40AD-8ABC-4954D47BBFD4}" presName="Name0" presStyleCnt="0">
        <dgm:presLayoutVars>
          <dgm:chPref val="1"/>
          <dgm:dir/>
          <dgm:animOne val="branch"/>
          <dgm:animLvl val="lvl"/>
          <dgm:resizeHandles/>
        </dgm:presLayoutVars>
      </dgm:prSet>
      <dgm:spPr/>
    </dgm:pt>
    <dgm:pt modelId="{B435BFCA-3095-4594-9EBD-2AF72C01B486}" type="pres">
      <dgm:prSet presAssocID="{EEAB78A5-3899-46A7-8DCF-22E2E5A0613D}" presName="vertOne" presStyleCnt="0"/>
      <dgm:spPr/>
    </dgm:pt>
    <dgm:pt modelId="{4D81172E-1CBF-4D4F-9959-0A1CD3FFD6D1}" type="pres">
      <dgm:prSet presAssocID="{EEAB78A5-3899-46A7-8DCF-22E2E5A0613D}" presName="txOne" presStyleLbl="node0" presStyleIdx="0" presStyleCnt="2">
        <dgm:presLayoutVars>
          <dgm:chPref val="3"/>
        </dgm:presLayoutVars>
      </dgm:prSet>
      <dgm:spPr/>
    </dgm:pt>
    <dgm:pt modelId="{B5007D51-4F24-4D21-A3C6-0D5FC83FBB29}" type="pres">
      <dgm:prSet presAssocID="{EEAB78A5-3899-46A7-8DCF-22E2E5A0613D}" presName="horzOne" presStyleCnt="0"/>
      <dgm:spPr/>
    </dgm:pt>
    <dgm:pt modelId="{FEEA9A51-C1A7-40D1-A64D-225221D7DCAF}" type="pres">
      <dgm:prSet presAssocID="{0450794E-F992-4118-B26B-DF4C4AF981DF}" presName="sibSpaceOne" presStyleCnt="0"/>
      <dgm:spPr/>
    </dgm:pt>
    <dgm:pt modelId="{3177BEF0-8B1F-4B12-B8E0-C3C2FF797D00}" type="pres">
      <dgm:prSet presAssocID="{42449B36-D864-40E3-8E94-0C15490ACEF9}" presName="vertOne" presStyleCnt="0"/>
      <dgm:spPr/>
    </dgm:pt>
    <dgm:pt modelId="{FDBA847B-05D5-49A7-9188-14DD9A783032}" type="pres">
      <dgm:prSet presAssocID="{42449B36-D864-40E3-8E94-0C15490ACEF9}" presName="txOne" presStyleLbl="node0" presStyleIdx="1" presStyleCnt="2">
        <dgm:presLayoutVars>
          <dgm:chPref val="3"/>
        </dgm:presLayoutVars>
      </dgm:prSet>
      <dgm:spPr/>
    </dgm:pt>
    <dgm:pt modelId="{2EBDCCA9-9A2B-4218-AA5B-58F190B6C033}" type="pres">
      <dgm:prSet presAssocID="{42449B36-D864-40E3-8E94-0C15490ACEF9}" presName="horzOne" presStyleCnt="0"/>
      <dgm:spPr/>
    </dgm:pt>
  </dgm:ptLst>
  <dgm:cxnLst>
    <dgm:cxn modelId="{E8BFE50B-7154-4CA8-BA09-63A381690196}" type="presOf" srcId="{077572B5-FBB3-40AD-8ABC-4954D47BBFD4}" destId="{790E707D-346C-42C5-8DE9-142F9D18FC1A}" srcOrd="0" destOrd="0" presId="urn:microsoft.com/office/officeart/2005/8/layout/hierarchy4"/>
    <dgm:cxn modelId="{1486193D-E1AB-4950-BAEF-179D54F42C47}" srcId="{077572B5-FBB3-40AD-8ABC-4954D47BBFD4}" destId="{42449B36-D864-40E3-8E94-0C15490ACEF9}" srcOrd="1" destOrd="0" parTransId="{1420B7F9-3350-47BC-A33D-CB2BFD6DA992}" sibTransId="{18A8C0A9-EEC6-420E-B282-B853644BC222}"/>
    <dgm:cxn modelId="{7F5E3340-CD9E-4562-8C55-3714B80FF01C}" srcId="{077572B5-FBB3-40AD-8ABC-4954D47BBFD4}" destId="{EEAB78A5-3899-46A7-8DCF-22E2E5A0613D}" srcOrd="0" destOrd="0" parTransId="{43166B77-7236-450E-A1A2-02BC3F07803D}" sibTransId="{0450794E-F992-4118-B26B-DF4C4AF981DF}"/>
    <dgm:cxn modelId="{927561F4-226A-4BBC-A218-E241FE4E9898}" type="presOf" srcId="{EEAB78A5-3899-46A7-8DCF-22E2E5A0613D}" destId="{4D81172E-1CBF-4D4F-9959-0A1CD3FFD6D1}" srcOrd="0" destOrd="0" presId="urn:microsoft.com/office/officeart/2005/8/layout/hierarchy4"/>
    <dgm:cxn modelId="{2ECE1EFB-E2A4-4238-A5CE-534218356D1D}" type="presOf" srcId="{42449B36-D864-40E3-8E94-0C15490ACEF9}" destId="{FDBA847B-05D5-49A7-9188-14DD9A783032}" srcOrd="0" destOrd="0" presId="urn:microsoft.com/office/officeart/2005/8/layout/hierarchy4"/>
    <dgm:cxn modelId="{1579902E-5130-420C-A4A0-783EC43A44EA}" type="presParOf" srcId="{790E707D-346C-42C5-8DE9-142F9D18FC1A}" destId="{B435BFCA-3095-4594-9EBD-2AF72C01B486}" srcOrd="0" destOrd="0" presId="urn:microsoft.com/office/officeart/2005/8/layout/hierarchy4"/>
    <dgm:cxn modelId="{B5C0F0BB-1AA8-4BEC-975A-EC4D86082B6D}" type="presParOf" srcId="{B435BFCA-3095-4594-9EBD-2AF72C01B486}" destId="{4D81172E-1CBF-4D4F-9959-0A1CD3FFD6D1}" srcOrd="0" destOrd="0" presId="urn:microsoft.com/office/officeart/2005/8/layout/hierarchy4"/>
    <dgm:cxn modelId="{1A4745E3-3D44-4ADE-9211-313F513CACC2}" type="presParOf" srcId="{B435BFCA-3095-4594-9EBD-2AF72C01B486}" destId="{B5007D51-4F24-4D21-A3C6-0D5FC83FBB29}" srcOrd="1" destOrd="0" presId="urn:microsoft.com/office/officeart/2005/8/layout/hierarchy4"/>
    <dgm:cxn modelId="{FFFF9A6C-9E09-4AD7-A862-6DC27CEAB55E}" type="presParOf" srcId="{790E707D-346C-42C5-8DE9-142F9D18FC1A}" destId="{FEEA9A51-C1A7-40D1-A64D-225221D7DCAF}" srcOrd="1" destOrd="0" presId="urn:microsoft.com/office/officeart/2005/8/layout/hierarchy4"/>
    <dgm:cxn modelId="{D75373C2-7C0F-4538-BF23-8F876B3CE2B3}" type="presParOf" srcId="{790E707D-346C-42C5-8DE9-142F9D18FC1A}" destId="{3177BEF0-8B1F-4B12-B8E0-C3C2FF797D00}" srcOrd="2" destOrd="0" presId="urn:microsoft.com/office/officeart/2005/8/layout/hierarchy4"/>
    <dgm:cxn modelId="{1D3B832E-5584-4C94-900B-9C19D0E6B0DB}" type="presParOf" srcId="{3177BEF0-8B1F-4B12-B8E0-C3C2FF797D00}" destId="{FDBA847B-05D5-49A7-9188-14DD9A783032}" srcOrd="0" destOrd="0" presId="urn:microsoft.com/office/officeart/2005/8/layout/hierarchy4"/>
    <dgm:cxn modelId="{F4B8DC69-273A-46CC-B173-EF6FCFE52811}" type="presParOf" srcId="{3177BEF0-8B1F-4B12-B8E0-C3C2FF797D00}" destId="{2EBDCCA9-9A2B-4218-AA5B-58F190B6C033}"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2562DC59-8599-4D79-A4C2-98370905B056}" type="doc">
      <dgm:prSet loTypeId="urn:microsoft.com/office/officeart/2005/8/layout/hierarchy4" loCatId="relationship" qsTypeId="urn:microsoft.com/office/officeart/2005/8/quickstyle/3d7" qsCatId="3D" csTypeId="urn:microsoft.com/office/officeart/2005/8/colors/accent2_2" csCatId="accent2" phldr="1"/>
      <dgm:spPr/>
      <dgm:t>
        <a:bodyPr/>
        <a:lstStyle/>
        <a:p>
          <a:endParaRPr lang="en-IN"/>
        </a:p>
      </dgm:t>
    </dgm:pt>
    <dgm:pt modelId="{ECF45F45-F103-4537-9189-BC3B3398E0BD}">
      <dgm:prSet/>
      <dgm:spPr/>
      <dgm:t>
        <a:bodyPr/>
        <a:lstStyle/>
        <a:p>
          <a:r>
            <a:rPr lang="en-IN" dirty="0"/>
            <a:t>Created Gradient Boosting Regressor model and checked for its evaluation metrics. The model is giving R2 score as 53.53%.</a:t>
          </a:r>
        </a:p>
      </dgm:t>
    </dgm:pt>
    <dgm:pt modelId="{C94FD6BB-4057-4D71-8757-49C99635B719}" type="parTrans" cxnId="{9071EEC7-8627-4B0A-B18E-EA1A3ED07B67}">
      <dgm:prSet/>
      <dgm:spPr/>
      <dgm:t>
        <a:bodyPr/>
        <a:lstStyle/>
        <a:p>
          <a:endParaRPr lang="en-IN"/>
        </a:p>
      </dgm:t>
    </dgm:pt>
    <dgm:pt modelId="{B947EDD1-3AFC-4D22-BF43-9F53908C64C0}" type="sibTrans" cxnId="{9071EEC7-8627-4B0A-B18E-EA1A3ED07B67}">
      <dgm:prSet/>
      <dgm:spPr/>
      <dgm:t>
        <a:bodyPr/>
        <a:lstStyle/>
        <a:p>
          <a:endParaRPr lang="en-IN"/>
        </a:p>
      </dgm:t>
    </dgm:pt>
    <dgm:pt modelId="{4AA1475D-05C1-4BD1-92D4-858447910E73}">
      <dgm:prSet/>
      <dgm:spPr/>
      <dgm:t>
        <a:bodyPr/>
        <a:lstStyle/>
        <a:p>
          <a:r>
            <a:rPr lang="en-IN"/>
            <a:t>From the graph we can observe how our model is mapping. In the graph we can observe the straight line which is our actual dataset and the dots are the predictions that our model has given.</a:t>
          </a:r>
        </a:p>
      </dgm:t>
    </dgm:pt>
    <dgm:pt modelId="{0C547E61-1F52-4B12-90C6-91A30108B002}" type="parTrans" cxnId="{A2331DA1-BB24-4484-A814-89CDB1C63A01}">
      <dgm:prSet/>
      <dgm:spPr/>
      <dgm:t>
        <a:bodyPr/>
        <a:lstStyle/>
        <a:p>
          <a:endParaRPr lang="en-IN"/>
        </a:p>
      </dgm:t>
    </dgm:pt>
    <dgm:pt modelId="{02E6D335-9ECA-45E4-BD16-C67505C5C65C}" type="sibTrans" cxnId="{A2331DA1-BB24-4484-A814-89CDB1C63A01}">
      <dgm:prSet/>
      <dgm:spPr/>
      <dgm:t>
        <a:bodyPr/>
        <a:lstStyle/>
        <a:p>
          <a:endParaRPr lang="en-IN"/>
        </a:p>
      </dgm:t>
    </dgm:pt>
    <dgm:pt modelId="{FD3865B4-CCE9-4B87-9F1F-CA29D3C259E9}" type="pres">
      <dgm:prSet presAssocID="{2562DC59-8599-4D79-A4C2-98370905B056}" presName="Name0" presStyleCnt="0">
        <dgm:presLayoutVars>
          <dgm:chPref val="1"/>
          <dgm:dir/>
          <dgm:animOne val="branch"/>
          <dgm:animLvl val="lvl"/>
          <dgm:resizeHandles/>
        </dgm:presLayoutVars>
      </dgm:prSet>
      <dgm:spPr/>
    </dgm:pt>
    <dgm:pt modelId="{6971FE87-4416-48B9-8B5C-4F2588D5CB1C}" type="pres">
      <dgm:prSet presAssocID="{ECF45F45-F103-4537-9189-BC3B3398E0BD}" presName="vertOne" presStyleCnt="0"/>
      <dgm:spPr/>
    </dgm:pt>
    <dgm:pt modelId="{A911BDB1-E4FA-46BA-821D-6A0F75E22D7C}" type="pres">
      <dgm:prSet presAssocID="{ECF45F45-F103-4537-9189-BC3B3398E0BD}" presName="txOne" presStyleLbl="node0" presStyleIdx="0" presStyleCnt="2">
        <dgm:presLayoutVars>
          <dgm:chPref val="3"/>
        </dgm:presLayoutVars>
      </dgm:prSet>
      <dgm:spPr/>
    </dgm:pt>
    <dgm:pt modelId="{B8B07367-3D32-4602-AAC9-57A69BB15A15}" type="pres">
      <dgm:prSet presAssocID="{ECF45F45-F103-4537-9189-BC3B3398E0BD}" presName="horzOne" presStyleCnt="0"/>
      <dgm:spPr/>
    </dgm:pt>
    <dgm:pt modelId="{0FDF41CF-1391-478C-B65F-BD21F18527DF}" type="pres">
      <dgm:prSet presAssocID="{B947EDD1-3AFC-4D22-BF43-9F53908C64C0}" presName="sibSpaceOne" presStyleCnt="0"/>
      <dgm:spPr/>
    </dgm:pt>
    <dgm:pt modelId="{155AEA1D-642F-4838-8A88-DBE1DD128EB9}" type="pres">
      <dgm:prSet presAssocID="{4AA1475D-05C1-4BD1-92D4-858447910E73}" presName="vertOne" presStyleCnt="0"/>
      <dgm:spPr/>
    </dgm:pt>
    <dgm:pt modelId="{66F67853-2A51-4FB4-B85F-45E1D312BD1D}" type="pres">
      <dgm:prSet presAssocID="{4AA1475D-05C1-4BD1-92D4-858447910E73}" presName="txOne" presStyleLbl="node0" presStyleIdx="1" presStyleCnt="2">
        <dgm:presLayoutVars>
          <dgm:chPref val="3"/>
        </dgm:presLayoutVars>
      </dgm:prSet>
      <dgm:spPr/>
    </dgm:pt>
    <dgm:pt modelId="{77626C41-9881-410D-A4A6-E12F995AB329}" type="pres">
      <dgm:prSet presAssocID="{4AA1475D-05C1-4BD1-92D4-858447910E73}" presName="horzOne" presStyleCnt="0"/>
      <dgm:spPr/>
    </dgm:pt>
  </dgm:ptLst>
  <dgm:cxnLst>
    <dgm:cxn modelId="{33A0A847-D679-4325-B607-F1AF4EFB97C2}" type="presOf" srcId="{ECF45F45-F103-4537-9189-BC3B3398E0BD}" destId="{A911BDB1-E4FA-46BA-821D-6A0F75E22D7C}" srcOrd="0" destOrd="0" presId="urn:microsoft.com/office/officeart/2005/8/layout/hierarchy4"/>
    <dgm:cxn modelId="{7707CC76-1C04-4807-80DC-2ABA1CFF8B36}" type="presOf" srcId="{2562DC59-8599-4D79-A4C2-98370905B056}" destId="{FD3865B4-CCE9-4B87-9F1F-CA29D3C259E9}" srcOrd="0" destOrd="0" presId="urn:microsoft.com/office/officeart/2005/8/layout/hierarchy4"/>
    <dgm:cxn modelId="{15C4518D-ABE6-42C9-962A-CBBA406F00EA}" type="presOf" srcId="{4AA1475D-05C1-4BD1-92D4-858447910E73}" destId="{66F67853-2A51-4FB4-B85F-45E1D312BD1D}" srcOrd="0" destOrd="0" presId="urn:microsoft.com/office/officeart/2005/8/layout/hierarchy4"/>
    <dgm:cxn modelId="{A2331DA1-BB24-4484-A814-89CDB1C63A01}" srcId="{2562DC59-8599-4D79-A4C2-98370905B056}" destId="{4AA1475D-05C1-4BD1-92D4-858447910E73}" srcOrd="1" destOrd="0" parTransId="{0C547E61-1F52-4B12-90C6-91A30108B002}" sibTransId="{02E6D335-9ECA-45E4-BD16-C67505C5C65C}"/>
    <dgm:cxn modelId="{9071EEC7-8627-4B0A-B18E-EA1A3ED07B67}" srcId="{2562DC59-8599-4D79-A4C2-98370905B056}" destId="{ECF45F45-F103-4537-9189-BC3B3398E0BD}" srcOrd="0" destOrd="0" parTransId="{C94FD6BB-4057-4D71-8757-49C99635B719}" sibTransId="{B947EDD1-3AFC-4D22-BF43-9F53908C64C0}"/>
    <dgm:cxn modelId="{A5133E24-15AB-4EBA-8FAE-0581589C4AF2}" type="presParOf" srcId="{FD3865B4-CCE9-4B87-9F1F-CA29D3C259E9}" destId="{6971FE87-4416-48B9-8B5C-4F2588D5CB1C}" srcOrd="0" destOrd="0" presId="urn:microsoft.com/office/officeart/2005/8/layout/hierarchy4"/>
    <dgm:cxn modelId="{F09AD742-C94D-4807-BC66-268C637DB95B}" type="presParOf" srcId="{6971FE87-4416-48B9-8B5C-4F2588D5CB1C}" destId="{A911BDB1-E4FA-46BA-821D-6A0F75E22D7C}" srcOrd="0" destOrd="0" presId="urn:microsoft.com/office/officeart/2005/8/layout/hierarchy4"/>
    <dgm:cxn modelId="{205596EB-1775-4FC9-8300-84BB0E649E00}" type="presParOf" srcId="{6971FE87-4416-48B9-8B5C-4F2588D5CB1C}" destId="{B8B07367-3D32-4602-AAC9-57A69BB15A15}" srcOrd="1" destOrd="0" presId="urn:microsoft.com/office/officeart/2005/8/layout/hierarchy4"/>
    <dgm:cxn modelId="{8F822DE3-CD50-4156-9C3F-15FC595E44B5}" type="presParOf" srcId="{FD3865B4-CCE9-4B87-9F1F-CA29D3C259E9}" destId="{0FDF41CF-1391-478C-B65F-BD21F18527DF}" srcOrd="1" destOrd="0" presId="urn:microsoft.com/office/officeart/2005/8/layout/hierarchy4"/>
    <dgm:cxn modelId="{60C222B9-01FD-4548-A728-2ED6E4696E28}" type="presParOf" srcId="{FD3865B4-CCE9-4B87-9F1F-CA29D3C259E9}" destId="{155AEA1D-642F-4838-8A88-DBE1DD128EB9}" srcOrd="2" destOrd="0" presId="urn:microsoft.com/office/officeart/2005/8/layout/hierarchy4"/>
    <dgm:cxn modelId="{479CEAE3-ECBA-483A-959A-88FF8A6B56E6}" type="presParOf" srcId="{155AEA1D-642F-4838-8A88-DBE1DD128EB9}" destId="{66F67853-2A51-4FB4-B85F-45E1D312BD1D}" srcOrd="0" destOrd="0" presId="urn:microsoft.com/office/officeart/2005/8/layout/hierarchy4"/>
    <dgm:cxn modelId="{485EF067-D4D5-48E7-AA9D-5F2703EDD9D6}" type="presParOf" srcId="{155AEA1D-642F-4838-8A88-DBE1DD128EB9}" destId="{77626C41-9881-410D-A4A6-E12F995AB329}"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33675E28-8964-4BB9-B603-B02CE91FD136}" type="doc">
      <dgm:prSet loTypeId="urn:microsoft.com/office/officeart/2005/8/layout/hierarchy4" loCatId="relationship" qsTypeId="urn:microsoft.com/office/officeart/2005/8/quickstyle/3d7" qsCatId="3D" csTypeId="urn:microsoft.com/office/officeart/2005/8/colors/accent2_2" csCatId="accent2" phldr="1"/>
      <dgm:spPr/>
      <dgm:t>
        <a:bodyPr/>
        <a:lstStyle/>
        <a:p>
          <a:endParaRPr lang="en-IN"/>
        </a:p>
      </dgm:t>
    </dgm:pt>
    <dgm:pt modelId="{32FFFC6B-1038-47DB-9B1A-8661185D7415}">
      <dgm:prSet/>
      <dgm:spPr/>
      <dgm:t>
        <a:bodyPr/>
        <a:lstStyle/>
        <a:p>
          <a:r>
            <a:rPr lang="en-IN" dirty="0"/>
            <a:t>Created XGB Regressor model and checked for its evaluation metrics. The model is giving R2 score as 59.98%.</a:t>
          </a:r>
        </a:p>
      </dgm:t>
    </dgm:pt>
    <dgm:pt modelId="{E5F2B6BB-79C6-49BA-812C-D8187061A84B}" type="parTrans" cxnId="{E1C3C724-4B4F-4816-BE6A-A483FB1B7D50}">
      <dgm:prSet/>
      <dgm:spPr/>
      <dgm:t>
        <a:bodyPr/>
        <a:lstStyle/>
        <a:p>
          <a:endParaRPr lang="en-IN"/>
        </a:p>
      </dgm:t>
    </dgm:pt>
    <dgm:pt modelId="{42E154F8-0409-425F-A1DF-867780D143E9}" type="sibTrans" cxnId="{E1C3C724-4B4F-4816-BE6A-A483FB1B7D50}">
      <dgm:prSet/>
      <dgm:spPr/>
      <dgm:t>
        <a:bodyPr/>
        <a:lstStyle/>
        <a:p>
          <a:endParaRPr lang="en-IN"/>
        </a:p>
      </dgm:t>
    </dgm:pt>
    <dgm:pt modelId="{B0A9B8F2-8931-4B1D-9E55-1F3C3418DC8C}">
      <dgm:prSet/>
      <dgm:spPr/>
      <dgm:t>
        <a:bodyPr/>
        <a:lstStyle/>
        <a:p>
          <a:r>
            <a:rPr lang="en-IN"/>
            <a:t>From the graph we can observe how our model is mapping. In the graph we can observe the straight line which is our actual dataset and the dots are the predictions that our model has given.</a:t>
          </a:r>
        </a:p>
      </dgm:t>
    </dgm:pt>
    <dgm:pt modelId="{534663B4-3677-440C-91E4-5D165E02D436}" type="parTrans" cxnId="{EB419297-F9D0-4DE9-B367-6832FBCA7969}">
      <dgm:prSet/>
      <dgm:spPr/>
      <dgm:t>
        <a:bodyPr/>
        <a:lstStyle/>
        <a:p>
          <a:endParaRPr lang="en-IN"/>
        </a:p>
      </dgm:t>
    </dgm:pt>
    <dgm:pt modelId="{A8E3FF08-5EA5-4F95-AB1E-A1D5E488B2C4}" type="sibTrans" cxnId="{EB419297-F9D0-4DE9-B367-6832FBCA7969}">
      <dgm:prSet/>
      <dgm:spPr/>
      <dgm:t>
        <a:bodyPr/>
        <a:lstStyle/>
        <a:p>
          <a:endParaRPr lang="en-IN"/>
        </a:p>
      </dgm:t>
    </dgm:pt>
    <dgm:pt modelId="{61A350DB-5D5D-4EA8-9F6A-8C6900CA5658}" type="pres">
      <dgm:prSet presAssocID="{33675E28-8964-4BB9-B603-B02CE91FD136}" presName="Name0" presStyleCnt="0">
        <dgm:presLayoutVars>
          <dgm:chPref val="1"/>
          <dgm:dir/>
          <dgm:animOne val="branch"/>
          <dgm:animLvl val="lvl"/>
          <dgm:resizeHandles/>
        </dgm:presLayoutVars>
      </dgm:prSet>
      <dgm:spPr/>
    </dgm:pt>
    <dgm:pt modelId="{B90E96D8-2FE2-4AB5-AEA7-6CBC9074C396}" type="pres">
      <dgm:prSet presAssocID="{32FFFC6B-1038-47DB-9B1A-8661185D7415}" presName="vertOne" presStyleCnt="0"/>
      <dgm:spPr/>
    </dgm:pt>
    <dgm:pt modelId="{40BBF8BC-FF73-4519-9F28-3B44C1978A6C}" type="pres">
      <dgm:prSet presAssocID="{32FFFC6B-1038-47DB-9B1A-8661185D7415}" presName="txOne" presStyleLbl="node0" presStyleIdx="0" presStyleCnt="2">
        <dgm:presLayoutVars>
          <dgm:chPref val="3"/>
        </dgm:presLayoutVars>
      </dgm:prSet>
      <dgm:spPr/>
    </dgm:pt>
    <dgm:pt modelId="{966917BB-C70C-4118-8E0F-B0DB1B38BF41}" type="pres">
      <dgm:prSet presAssocID="{32FFFC6B-1038-47DB-9B1A-8661185D7415}" presName="horzOne" presStyleCnt="0"/>
      <dgm:spPr/>
    </dgm:pt>
    <dgm:pt modelId="{A70E4F2D-4DA4-4E9D-938F-0216DBF14E57}" type="pres">
      <dgm:prSet presAssocID="{42E154F8-0409-425F-A1DF-867780D143E9}" presName="sibSpaceOne" presStyleCnt="0"/>
      <dgm:spPr/>
    </dgm:pt>
    <dgm:pt modelId="{51C7D2A9-04E3-443F-BA6D-F078C6923761}" type="pres">
      <dgm:prSet presAssocID="{B0A9B8F2-8931-4B1D-9E55-1F3C3418DC8C}" presName="vertOne" presStyleCnt="0"/>
      <dgm:spPr/>
    </dgm:pt>
    <dgm:pt modelId="{188BD3FD-8981-4209-8156-9A9DACBA6EB4}" type="pres">
      <dgm:prSet presAssocID="{B0A9B8F2-8931-4B1D-9E55-1F3C3418DC8C}" presName="txOne" presStyleLbl="node0" presStyleIdx="1" presStyleCnt="2">
        <dgm:presLayoutVars>
          <dgm:chPref val="3"/>
        </dgm:presLayoutVars>
      </dgm:prSet>
      <dgm:spPr/>
    </dgm:pt>
    <dgm:pt modelId="{00C7FC43-9278-42EC-BEB4-B57466CB455C}" type="pres">
      <dgm:prSet presAssocID="{B0A9B8F2-8931-4B1D-9E55-1F3C3418DC8C}" presName="horzOne" presStyleCnt="0"/>
      <dgm:spPr/>
    </dgm:pt>
  </dgm:ptLst>
  <dgm:cxnLst>
    <dgm:cxn modelId="{E1C3C724-4B4F-4816-BE6A-A483FB1B7D50}" srcId="{33675E28-8964-4BB9-B603-B02CE91FD136}" destId="{32FFFC6B-1038-47DB-9B1A-8661185D7415}" srcOrd="0" destOrd="0" parTransId="{E5F2B6BB-79C6-49BA-812C-D8187061A84B}" sibTransId="{42E154F8-0409-425F-A1DF-867780D143E9}"/>
    <dgm:cxn modelId="{A69B225E-CEBE-4D6E-A32A-690A0A488D83}" type="presOf" srcId="{32FFFC6B-1038-47DB-9B1A-8661185D7415}" destId="{40BBF8BC-FF73-4519-9F28-3B44C1978A6C}" srcOrd="0" destOrd="0" presId="urn:microsoft.com/office/officeart/2005/8/layout/hierarchy4"/>
    <dgm:cxn modelId="{1D4F3684-A4BE-416D-AA54-0DF3E0A28F7E}" type="presOf" srcId="{33675E28-8964-4BB9-B603-B02CE91FD136}" destId="{61A350DB-5D5D-4EA8-9F6A-8C6900CA5658}" srcOrd="0" destOrd="0" presId="urn:microsoft.com/office/officeart/2005/8/layout/hierarchy4"/>
    <dgm:cxn modelId="{EB419297-F9D0-4DE9-B367-6832FBCA7969}" srcId="{33675E28-8964-4BB9-B603-B02CE91FD136}" destId="{B0A9B8F2-8931-4B1D-9E55-1F3C3418DC8C}" srcOrd="1" destOrd="0" parTransId="{534663B4-3677-440C-91E4-5D165E02D436}" sibTransId="{A8E3FF08-5EA5-4F95-AB1E-A1D5E488B2C4}"/>
    <dgm:cxn modelId="{BA1999A8-A77E-4945-980C-640254507C6C}" type="presOf" srcId="{B0A9B8F2-8931-4B1D-9E55-1F3C3418DC8C}" destId="{188BD3FD-8981-4209-8156-9A9DACBA6EB4}" srcOrd="0" destOrd="0" presId="urn:microsoft.com/office/officeart/2005/8/layout/hierarchy4"/>
    <dgm:cxn modelId="{B1782EF0-4C47-4429-929C-18B148F2405E}" type="presParOf" srcId="{61A350DB-5D5D-4EA8-9F6A-8C6900CA5658}" destId="{B90E96D8-2FE2-4AB5-AEA7-6CBC9074C396}" srcOrd="0" destOrd="0" presId="urn:microsoft.com/office/officeart/2005/8/layout/hierarchy4"/>
    <dgm:cxn modelId="{2F96B02A-5046-464F-A29C-887957802DDF}" type="presParOf" srcId="{B90E96D8-2FE2-4AB5-AEA7-6CBC9074C396}" destId="{40BBF8BC-FF73-4519-9F28-3B44C1978A6C}" srcOrd="0" destOrd="0" presId="urn:microsoft.com/office/officeart/2005/8/layout/hierarchy4"/>
    <dgm:cxn modelId="{BB0E6907-A784-425C-BE09-85B17C252B3B}" type="presParOf" srcId="{B90E96D8-2FE2-4AB5-AEA7-6CBC9074C396}" destId="{966917BB-C70C-4118-8E0F-B0DB1B38BF41}" srcOrd="1" destOrd="0" presId="urn:microsoft.com/office/officeart/2005/8/layout/hierarchy4"/>
    <dgm:cxn modelId="{6A524975-7F8C-4B7B-84C5-550B2B123DEF}" type="presParOf" srcId="{61A350DB-5D5D-4EA8-9F6A-8C6900CA5658}" destId="{A70E4F2D-4DA4-4E9D-938F-0216DBF14E57}" srcOrd="1" destOrd="0" presId="urn:microsoft.com/office/officeart/2005/8/layout/hierarchy4"/>
    <dgm:cxn modelId="{832B18C5-624B-4090-BA3D-5C3BF927FFF7}" type="presParOf" srcId="{61A350DB-5D5D-4EA8-9F6A-8C6900CA5658}" destId="{51C7D2A9-04E3-443F-BA6D-F078C6923761}" srcOrd="2" destOrd="0" presId="urn:microsoft.com/office/officeart/2005/8/layout/hierarchy4"/>
    <dgm:cxn modelId="{39BDDE45-981D-483A-8031-4F7A14C36FBF}" type="presParOf" srcId="{51C7D2A9-04E3-443F-BA6D-F078C6923761}" destId="{188BD3FD-8981-4209-8156-9A9DACBA6EB4}" srcOrd="0" destOrd="0" presId="urn:microsoft.com/office/officeart/2005/8/layout/hierarchy4"/>
    <dgm:cxn modelId="{38EE02AC-4C8D-434F-A537-76F5F5B0D140}" type="presParOf" srcId="{51C7D2A9-04E3-443F-BA6D-F078C6923761}" destId="{00C7FC43-9278-42EC-BEB4-B57466CB455C}"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DC486BDD-2C27-4FE0-B324-2AB2EE0C8894}" type="doc">
      <dgm:prSet loTypeId="urn:microsoft.com/office/officeart/2005/8/layout/hierarchy4" loCatId="relationship" qsTypeId="urn:microsoft.com/office/officeart/2005/8/quickstyle/3d7" qsCatId="3D" csTypeId="urn:microsoft.com/office/officeart/2005/8/colors/accent2_2" csCatId="accent2" phldr="1"/>
      <dgm:spPr/>
      <dgm:t>
        <a:bodyPr/>
        <a:lstStyle/>
        <a:p>
          <a:endParaRPr lang="en-IN"/>
        </a:p>
      </dgm:t>
    </dgm:pt>
    <dgm:pt modelId="{9BBD5B75-51E8-41FB-971E-296238C75FC2}">
      <dgm:prSet/>
      <dgm:spPr/>
      <dgm:t>
        <a:bodyPr/>
        <a:lstStyle/>
        <a:p>
          <a:r>
            <a:rPr lang="en-IN" dirty="0"/>
            <a:t>Created Bagging Regressor model and checked for its evaluation metrics. The model is giving R2 score as 58.95%.</a:t>
          </a:r>
        </a:p>
      </dgm:t>
    </dgm:pt>
    <dgm:pt modelId="{7A1137A9-60E5-455F-B44D-FE79E0B90E32}" type="parTrans" cxnId="{B2FDDA4E-4F68-4DA5-839E-FC78FBFA39D3}">
      <dgm:prSet/>
      <dgm:spPr/>
      <dgm:t>
        <a:bodyPr/>
        <a:lstStyle/>
        <a:p>
          <a:endParaRPr lang="en-IN"/>
        </a:p>
      </dgm:t>
    </dgm:pt>
    <dgm:pt modelId="{CB95F346-98A1-430D-92F2-50096A0DCE87}" type="sibTrans" cxnId="{B2FDDA4E-4F68-4DA5-839E-FC78FBFA39D3}">
      <dgm:prSet/>
      <dgm:spPr/>
      <dgm:t>
        <a:bodyPr/>
        <a:lstStyle/>
        <a:p>
          <a:endParaRPr lang="en-IN"/>
        </a:p>
      </dgm:t>
    </dgm:pt>
    <dgm:pt modelId="{21B313D2-8AB0-414D-915E-C13E5A221850}">
      <dgm:prSet/>
      <dgm:spPr/>
      <dgm:t>
        <a:bodyPr/>
        <a:lstStyle/>
        <a:p>
          <a:r>
            <a:rPr lang="en-IN"/>
            <a:t>From the graph we can observe how our model is mapping. In the graph we can observe the straight line which is our actual dataset and the dots are the predictions that our model has given.</a:t>
          </a:r>
        </a:p>
      </dgm:t>
    </dgm:pt>
    <dgm:pt modelId="{07D56C72-F9F8-4842-8679-A7F704CA4141}" type="parTrans" cxnId="{D1D7CD1E-0457-4F0F-BCAD-B95201135750}">
      <dgm:prSet/>
      <dgm:spPr/>
      <dgm:t>
        <a:bodyPr/>
        <a:lstStyle/>
        <a:p>
          <a:endParaRPr lang="en-IN"/>
        </a:p>
      </dgm:t>
    </dgm:pt>
    <dgm:pt modelId="{8EA5D40F-5F9A-488E-ADE1-7B77A9F4DDE6}" type="sibTrans" cxnId="{D1D7CD1E-0457-4F0F-BCAD-B95201135750}">
      <dgm:prSet/>
      <dgm:spPr/>
      <dgm:t>
        <a:bodyPr/>
        <a:lstStyle/>
        <a:p>
          <a:endParaRPr lang="en-IN"/>
        </a:p>
      </dgm:t>
    </dgm:pt>
    <dgm:pt modelId="{8B17D924-40F2-45CC-AC61-FFBA921ECAD7}" type="pres">
      <dgm:prSet presAssocID="{DC486BDD-2C27-4FE0-B324-2AB2EE0C8894}" presName="Name0" presStyleCnt="0">
        <dgm:presLayoutVars>
          <dgm:chPref val="1"/>
          <dgm:dir/>
          <dgm:animOne val="branch"/>
          <dgm:animLvl val="lvl"/>
          <dgm:resizeHandles/>
        </dgm:presLayoutVars>
      </dgm:prSet>
      <dgm:spPr/>
    </dgm:pt>
    <dgm:pt modelId="{A9785426-5A49-42D5-9B6C-694BA4594264}" type="pres">
      <dgm:prSet presAssocID="{9BBD5B75-51E8-41FB-971E-296238C75FC2}" presName="vertOne" presStyleCnt="0"/>
      <dgm:spPr/>
    </dgm:pt>
    <dgm:pt modelId="{04592FD9-59DB-4886-8FEE-2614098FD4A4}" type="pres">
      <dgm:prSet presAssocID="{9BBD5B75-51E8-41FB-971E-296238C75FC2}" presName="txOne" presStyleLbl="node0" presStyleIdx="0" presStyleCnt="2">
        <dgm:presLayoutVars>
          <dgm:chPref val="3"/>
        </dgm:presLayoutVars>
      </dgm:prSet>
      <dgm:spPr/>
    </dgm:pt>
    <dgm:pt modelId="{9B068DC0-84FF-45F3-8014-41CEF7B5E1A7}" type="pres">
      <dgm:prSet presAssocID="{9BBD5B75-51E8-41FB-971E-296238C75FC2}" presName="horzOne" presStyleCnt="0"/>
      <dgm:spPr/>
    </dgm:pt>
    <dgm:pt modelId="{C96F43CB-396F-47C3-BD06-3EE94CEA12AE}" type="pres">
      <dgm:prSet presAssocID="{CB95F346-98A1-430D-92F2-50096A0DCE87}" presName="sibSpaceOne" presStyleCnt="0"/>
      <dgm:spPr/>
    </dgm:pt>
    <dgm:pt modelId="{E48423B0-5002-41BF-AB63-6E9AB2EFD0C3}" type="pres">
      <dgm:prSet presAssocID="{21B313D2-8AB0-414D-915E-C13E5A221850}" presName="vertOne" presStyleCnt="0"/>
      <dgm:spPr/>
    </dgm:pt>
    <dgm:pt modelId="{1E423BF5-84EE-45E4-BD3C-8B95DD32FC57}" type="pres">
      <dgm:prSet presAssocID="{21B313D2-8AB0-414D-915E-C13E5A221850}" presName="txOne" presStyleLbl="node0" presStyleIdx="1" presStyleCnt="2">
        <dgm:presLayoutVars>
          <dgm:chPref val="3"/>
        </dgm:presLayoutVars>
      </dgm:prSet>
      <dgm:spPr/>
    </dgm:pt>
    <dgm:pt modelId="{BA1E4154-C876-4854-8ED6-FE5DB119291E}" type="pres">
      <dgm:prSet presAssocID="{21B313D2-8AB0-414D-915E-C13E5A221850}" presName="horzOne" presStyleCnt="0"/>
      <dgm:spPr/>
    </dgm:pt>
  </dgm:ptLst>
  <dgm:cxnLst>
    <dgm:cxn modelId="{D1D7CD1E-0457-4F0F-BCAD-B95201135750}" srcId="{DC486BDD-2C27-4FE0-B324-2AB2EE0C8894}" destId="{21B313D2-8AB0-414D-915E-C13E5A221850}" srcOrd="1" destOrd="0" parTransId="{07D56C72-F9F8-4842-8679-A7F704CA4141}" sibTransId="{8EA5D40F-5F9A-488E-ADE1-7B77A9F4DDE6}"/>
    <dgm:cxn modelId="{864E3528-8863-42A9-A259-8BAEE2D7E537}" type="presOf" srcId="{DC486BDD-2C27-4FE0-B324-2AB2EE0C8894}" destId="{8B17D924-40F2-45CC-AC61-FFBA921ECAD7}" srcOrd="0" destOrd="0" presId="urn:microsoft.com/office/officeart/2005/8/layout/hierarchy4"/>
    <dgm:cxn modelId="{B2FDDA4E-4F68-4DA5-839E-FC78FBFA39D3}" srcId="{DC486BDD-2C27-4FE0-B324-2AB2EE0C8894}" destId="{9BBD5B75-51E8-41FB-971E-296238C75FC2}" srcOrd="0" destOrd="0" parTransId="{7A1137A9-60E5-455F-B44D-FE79E0B90E32}" sibTransId="{CB95F346-98A1-430D-92F2-50096A0DCE87}"/>
    <dgm:cxn modelId="{2FE0809A-E4F0-408B-B694-D14CF53CFAB5}" type="presOf" srcId="{21B313D2-8AB0-414D-915E-C13E5A221850}" destId="{1E423BF5-84EE-45E4-BD3C-8B95DD32FC57}" srcOrd="0" destOrd="0" presId="urn:microsoft.com/office/officeart/2005/8/layout/hierarchy4"/>
    <dgm:cxn modelId="{5E2AD3DC-0C96-4B26-AACA-E12CA220395D}" type="presOf" srcId="{9BBD5B75-51E8-41FB-971E-296238C75FC2}" destId="{04592FD9-59DB-4886-8FEE-2614098FD4A4}" srcOrd="0" destOrd="0" presId="urn:microsoft.com/office/officeart/2005/8/layout/hierarchy4"/>
    <dgm:cxn modelId="{BB4742AF-DD3D-4420-917E-18879E22D697}" type="presParOf" srcId="{8B17D924-40F2-45CC-AC61-FFBA921ECAD7}" destId="{A9785426-5A49-42D5-9B6C-694BA4594264}" srcOrd="0" destOrd="0" presId="urn:microsoft.com/office/officeart/2005/8/layout/hierarchy4"/>
    <dgm:cxn modelId="{109BDA2E-9959-4825-8BCD-C70BB49BE444}" type="presParOf" srcId="{A9785426-5A49-42D5-9B6C-694BA4594264}" destId="{04592FD9-59DB-4886-8FEE-2614098FD4A4}" srcOrd="0" destOrd="0" presId="urn:microsoft.com/office/officeart/2005/8/layout/hierarchy4"/>
    <dgm:cxn modelId="{024F94D8-7DD4-4828-BC96-F347CBA9E37F}" type="presParOf" srcId="{A9785426-5A49-42D5-9B6C-694BA4594264}" destId="{9B068DC0-84FF-45F3-8014-41CEF7B5E1A7}" srcOrd="1" destOrd="0" presId="urn:microsoft.com/office/officeart/2005/8/layout/hierarchy4"/>
    <dgm:cxn modelId="{6F1E2306-9E5C-423F-B6F7-24163938B3D4}" type="presParOf" srcId="{8B17D924-40F2-45CC-AC61-FFBA921ECAD7}" destId="{C96F43CB-396F-47C3-BD06-3EE94CEA12AE}" srcOrd="1" destOrd="0" presId="urn:microsoft.com/office/officeart/2005/8/layout/hierarchy4"/>
    <dgm:cxn modelId="{D962BEEA-EFC7-47B3-BE9E-E9ED8B061E5A}" type="presParOf" srcId="{8B17D924-40F2-45CC-AC61-FFBA921ECAD7}" destId="{E48423B0-5002-41BF-AB63-6E9AB2EFD0C3}" srcOrd="2" destOrd="0" presId="urn:microsoft.com/office/officeart/2005/8/layout/hierarchy4"/>
    <dgm:cxn modelId="{52D20F47-81BF-496D-9922-A7C7A9FE8BEC}" type="presParOf" srcId="{E48423B0-5002-41BF-AB63-6E9AB2EFD0C3}" destId="{1E423BF5-84EE-45E4-BD3C-8B95DD32FC57}" srcOrd="0" destOrd="0" presId="urn:microsoft.com/office/officeart/2005/8/layout/hierarchy4"/>
    <dgm:cxn modelId="{F447C28C-FFC6-41E5-B2F3-1FE493E637BD}" type="presParOf" srcId="{E48423B0-5002-41BF-AB63-6E9AB2EFD0C3}" destId="{BA1E4154-C876-4854-8ED6-FE5DB119291E}"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9B187A84-6656-45AF-B19F-28874AF7655A}" type="doc">
      <dgm:prSet loTypeId="urn:microsoft.com/office/officeart/2005/8/layout/hierarchy4" loCatId="relationship" qsTypeId="urn:microsoft.com/office/officeart/2005/8/quickstyle/3d7" qsCatId="3D" csTypeId="urn:microsoft.com/office/officeart/2005/8/colors/accent2_2" csCatId="accent2"/>
      <dgm:spPr/>
      <dgm:t>
        <a:bodyPr/>
        <a:lstStyle/>
        <a:p>
          <a:endParaRPr lang="en-IN"/>
        </a:p>
      </dgm:t>
    </dgm:pt>
    <dgm:pt modelId="{4720533F-6F07-4C4F-8124-C0215BFA3BBD}">
      <dgm:prSet/>
      <dgm:spPr/>
      <dgm:t>
        <a:bodyPr/>
        <a:lstStyle/>
        <a:p>
          <a:r>
            <a:rPr lang="en-IN"/>
            <a:t>I have used GridSearchCV to get the best parameters of </a:t>
          </a:r>
          <a:r>
            <a:rPr lang="en-IN" b="1"/>
            <a:t>Extra Trees Regressor. </a:t>
          </a:r>
          <a:r>
            <a:rPr lang="en-IN"/>
            <a:t>And used all the obtained best parameters to create the accuracy of final model.</a:t>
          </a:r>
        </a:p>
      </dgm:t>
    </dgm:pt>
    <dgm:pt modelId="{6BB5173E-D2B9-4325-B944-18BA6DE81609}" type="parTrans" cxnId="{4D7A5E2B-396F-4B1A-B0AC-72F8D92663E8}">
      <dgm:prSet/>
      <dgm:spPr/>
      <dgm:t>
        <a:bodyPr/>
        <a:lstStyle/>
        <a:p>
          <a:endParaRPr lang="en-IN"/>
        </a:p>
      </dgm:t>
    </dgm:pt>
    <dgm:pt modelId="{BCF2B00D-E15D-402F-AA0D-EE44FA4FD423}" type="sibTrans" cxnId="{4D7A5E2B-396F-4B1A-B0AC-72F8D92663E8}">
      <dgm:prSet/>
      <dgm:spPr/>
      <dgm:t>
        <a:bodyPr/>
        <a:lstStyle/>
        <a:p>
          <a:endParaRPr lang="en-IN"/>
        </a:p>
      </dgm:t>
    </dgm:pt>
    <dgm:pt modelId="{6302B5CB-E500-4D36-8161-4E41FACFE755}" type="pres">
      <dgm:prSet presAssocID="{9B187A84-6656-45AF-B19F-28874AF7655A}" presName="Name0" presStyleCnt="0">
        <dgm:presLayoutVars>
          <dgm:chPref val="1"/>
          <dgm:dir/>
          <dgm:animOne val="branch"/>
          <dgm:animLvl val="lvl"/>
          <dgm:resizeHandles/>
        </dgm:presLayoutVars>
      </dgm:prSet>
      <dgm:spPr/>
    </dgm:pt>
    <dgm:pt modelId="{C5866329-0E49-4529-995F-764FA81091B0}" type="pres">
      <dgm:prSet presAssocID="{4720533F-6F07-4C4F-8124-C0215BFA3BBD}" presName="vertOne" presStyleCnt="0"/>
      <dgm:spPr/>
    </dgm:pt>
    <dgm:pt modelId="{403C3E9E-6EA5-455A-9341-1C166055F608}" type="pres">
      <dgm:prSet presAssocID="{4720533F-6F07-4C4F-8124-C0215BFA3BBD}" presName="txOne" presStyleLbl="node0" presStyleIdx="0" presStyleCnt="1">
        <dgm:presLayoutVars>
          <dgm:chPref val="3"/>
        </dgm:presLayoutVars>
      </dgm:prSet>
      <dgm:spPr/>
    </dgm:pt>
    <dgm:pt modelId="{31830619-AEC9-445A-9AC7-66474CA49E36}" type="pres">
      <dgm:prSet presAssocID="{4720533F-6F07-4C4F-8124-C0215BFA3BBD}" presName="horzOne" presStyleCnt="0"/>
      <dgm:spPr/>
    </dgm:pt>
  </dgm:ptLst>
  <dgm:cxnLst>
    <dgm:cxn modelId="{1F615D00-D01C-4861-AB52-EE92B15D63C2}" type="presOf" srcId="{9B187A84-6656-45AF-B19F-28874AF7655A}" destId="{6302B5CB-E500-4D36-8161-4E41FACFE755}" srcOrd="0" destOrd="0" presId="urn:microsoft.com/office/officeart/2005/8/layout/hierarchy4"/>
    <dgm:cxn modelId="{4D7A5E2B-396F-4B1A-B0AC-72F8D92663E8}" srcId="{9B187A84-6656-45AF-B19F-28874AF7655A}" destId="{4720533F-6F07-4C4F-8124-C0215BFA3BBD}" srcOrd="0" destOrd="0" parTransId="{6BB5173E-D2B9-4325-B944-18BA6DE81609}" sibTransId="{BCF2B00D-E15D-402F-AA0D-EE44FA4FD423}"/>
    <dgm:cxn modelId="{4CEE07D3-BDA4-4E1F-BEA1-7021CF168BA9}" type="presOf" srcId="{4720533F-6F07-4C4F-8124-C0215BFA3BBD}" destId="{403C3E9E-6EA5-455A-9341-1C166055F608}" srcOrd="0" destOrd="0" presId="urn:microsoft.com/office/officeart/2005/8/layout/hierarchy4"/>
    <dgm:cxn modelId="{9BA44E0C-5630-4056-8C3D-DC7618009F6A}" type="presParOf" srcId="{6302B5CB-E500-4D36-8161-4E41FACFE755}" destId="{C5866329-0E49-4529-995F-764FA81091B0}" srcOrd="0" destOrd="0" presId="urn:microsoft.com/office/officeart/2005/8/layout/hierarchy4"/>
    <dgm:cxn modelId="{F714271E-BB3F-4B0A-B025-8796A14F45EF}" type="presParOf" srcId="{C5866329-0E49-4529-995F-764FA81091B0}" destId="{403C3E9E-6EA5-455A-9341-1C166055F608}" srcOrd="0" destOrd="0" presId="urn:microsoft.com/office/officeart/2005/8/layout/hierarchy4"/>
    <dgm:cxn modelId="{7AFB7EFE-5447-4BA1-AABE-AC6B5FEE2E02}" type="presParOf" srcId="{C5866329-0E49-4529-995F-764FA81091B0}" destId="{31830619-AEC9-445A-9AC7-66474CA49E36}"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F907941-A312-4E93-BBE6-401A01412012}" type="doc">
      <dgm:prSet loTypeId="urn:microsoft.com/office/officeart/2005/8/layout/chart3" loCatId="relationship" qsTypeId="urn:microsoft.com/office/officeart/2005/8/quickstyle/3d3" qsCatId="3D" csTypeId="urn:microsoft.com/office/officeart/2005/8/colors/accent2_2" csCatId="accent2"/>
      <dgm:spPr/>
      <dgm:t>
        <a:bodyPr/>
        <a:lstStyle/>
        <a:p>
          <a:endParaRPr lang="en-IN"/>
        </a:p>
      </dgm:t>
    </dgm:pt>
    <dgm:pt modelId="{34946726-92A8-46BE-92D6-9B823E9004C4}">
      <dgm:prSet/>
      <dgm:spPr/>
      <dgm:t>
        <a:bodyPr/>
        <a:lstStyle/>
        <a:p>
          <a:r>
            <a:rPr lang="en-US" b="1"/>
            <a:t>Import Collected Dataset</a:t>
          </a:r>
          <a:endParaRPr lang="en-IN"/>
        </a:p>
      </dgm:t>
    </dgm:pt>
    <dgm:pt modelId="{078805DE-A03D-4934-BFEF-76FB8E9272A4}" type="parTrans" cxnId="{8AC77E4C-D1FA-4A5C-A6B8-4B609C3E4D89}">
      <dgm:prSet/>
      <dgm:spPr/>
      <dgm:t>
        <a:bodyPr/>
        <a:lstStyle/>
        <a:p>
          <a:endParaRPr lang="en-IN"/>
        </a:p>
      </dgm:t>
    </dgm:pt>
    <dgm:pt modelId="{2E9441B9-0881-4DF1-975C-42D7C4BBCC94}" type="sibTrans" cxnId="{8AC77E4C-D1FA-4A5C-A6B8-4B609C3E4D89}">
      <dgm:prSet/>
      <dgm:spPr/>
      <dgm:t>
        <a:bodyPr/>
        <a:lstStyle/>
        <a:p>
          <a:endParaRPr lang="en-IN"/>
        </a:p>
      </dgm:t>
    </dgm:pt>
    <dgm:pt modelId="{F82DDAD9-994B-44E8-8D88-7A456583FB47}" type="pres">
      <dgm:prSet presAssocID="{BF907941-A312-4E93-BBE6-401A01412012}" presName="compositeShape" presStyleCnt="0">
        <dgm:presLayoutVars>
          <dgm:chMax val="7"/>
          <dgm:dir/>
          <dgm:resizeHandles val="exact"/>
        </dgm:presLayoutVars>
      </dgm:prSet>
      <dgm:spPr/>
    </dgm:pt>
    <dgm:pt modelId="{4B7C2B37-F0C0-478D-AFF9-9ADD4B8D0028}" type="pres">
      <dgm:prSet presAssocID="{BF907941-A312-4E93-BBE6-401A01412012}" presName="wedge1" presStyleLbl="node1" presStyleIdx="0" presStyleCnt="1"/>
      <dgm:spPr/>
    </dgm:pt>
    <dgm:pt modelId="{8132E39D-853F-4485-AB29-270A36499275}" type="pres">
      <dgm:prSet presAssocID="{BF907941-A312-4E93-BBE6-401A01412012}" presName="wedge1Tx" presStyleLbl="node1" presStyleIdx="0" presStyleCnt="1">
        <dgm:presLayoutVars>
          <dgm:chMax val="0"/>
          <dgm:chPref val="0"/>
          <dgm:bulletEnabled val="1"/>
        </dgm:presLayoutVars>
      </dgm:prSet>
      <dgm:spPr/>
    </dgm:pt>
  </dgm:ptLst>
  <dgm:cxnLst>
    <dgm:cxn modelId="{F9988C5B-B901-49D5-93DA-47B32FD2A0D9}" type="presOf" srcId="{34946726-92A8-46BE-92D6-9B823E9004C4}" destId="{4B7C2B37-F0C0-478D-AFF9-9ADD4B8D0028}" srcOrd="0" destOrd="0" presId="urn:microsoft.com/office/officeart/2005/8/layout/chart3"/>
    <dgm:cxn modelId="{8AC77E4C-D1FA-4A5C-A6B8-4B609C3E4D89}" srcId="{BF907941-A312-4E93-BBE6-401A01412012}" destId="{34946726-92A8-46BE-92D6-9B823E9004C4}" srcOrd="0" destOrd="0" parTransId="{078805DE-A03D-4934-BFEF-76FB8E9272A4}" sibTransId="{2E9441B9-0881-4DF1-975C-42D7C4BBCC94}"/>
    <dgm:cxn modelId="{6E7F3B71-61D5-4D7C-ACC5-0BE4E9DD6028}" type="presOf" srcId="{34946726-92A8-46BE-92D6-9B823E9004C4}" destId="{8132E39D-853F-4485-AB29-270A36499275}" srcOrd="1" destOrd="0" presId="urn:microsoft.com/office/officeart/2005/8/layout/chart3"/>
    <dgm:cxn modelId="{18BC68BF-3C3F-452B-9BB4-57A550085FF3}" type="presOf" srcId="{BF907941-A312-4E93-BBE6-401A01412012}" destId="{F82DDAD9-994B-44E8-8D88-7A456583FB47}" srcOrd="0" destOrd="0" presId="urn:microsoft.com/office/officeart/2005/8/layout/chart3"/>
    <dgm:cxn modelId="{617AE3D5-DBA5-4BDC-BA8E-2CC2340A1C77}" type="presParOf" srcId="{F82DDAD9-994B-44E8-8D88-7A456583FB47}" destId="{4B7C2B37-F0C0-478D-AFF9-9ADD4B8D0028}" srcOrd="0" destOrd="0" presId="urn:microsoft.com/office/officeart/2005/8/layout/chart3"/>
    <dgm:cxn modelId="{97AE09BC-1677-49D6-8C8E-7EE03D5D1888}" type="presParOf" srcId="{F82DDAD9-994B-44E8-8D88-7A456583FB47}" destId="{8132E39D-853F-4485-AB29-270A36499275}" srcOrd="1" destOrd="0" presId="urn:microsoft.com/office/officeart/2005/8/layout/chart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B6B76FB2-8072-4DEF-8468-FB4D704C1638}" type="doc">
      <dgm:prSet loTypeId="urn:microsoft.com/office/officeart/2005/8/layout/hierarchy4" loCatId="relationship" qsTypeId="urn:microsoft.com/office/officeart/2005/8/quickstyle/3d7" qsCatId="3D" csTypeId="urn:microsoft.com/office/officeart/2005/8/colors/accent2_2" csCatId="accent2" phldr="1"/>
      <dgm:spPr/>
      <dgm:t>
        <a:bodyPr/>
        <a:lstStyle/>
        <a:p>
          <a:endParaRPr lang="en-IN"/>
        </a:p>
      </dgm:t>
    </dgm:pt>
    <dgm:pt modelId="{B416D9A8-87C3-4DCD-ADC5-89B849A8EE52}">
      <dgm:prSet/>
      <dgm:spPr/>
      <dgm:t>
        <a:bodyPr/>
        <a:lstStyle/>
        <a:p>
          <a:r>
            <a:rPr lang="en-IN" dirty="0"/>
            <a:t>I </a:t>
          </a:r>
          <a:r>
            <a:rPr lang="en-US" dirty="0"/>
            <a:t>have successfully incorporated the hyper parameter tuning using best parameters of Extra Trees Regressor and the R2 score of the model has been increased after hyperparameter tuning and received the R2 score as 68.83% which is very good.</a:t>
          </a:r>
          <a:endParaRPr lang="en-IN" dirty="0"/>
        </a:p>
      </dgm:t>
    </dgm:pt>
    <dgm:pt modelId="{5657989F-D163-4128-8B9F-0F3DAD0490E3}" type="parTrans" cxnId="{35EE24E7-97DE-43C9-8C86-290BBF00174C}">
      <dgm:prSet/>
      <dgm:spPr/>
      <dgm:t>
        <a:bodyPr/>
        <a:lstStyle/>
        <a:p>
          <a:endParaRPr lang="en-IN"/>
        </a:p>
      </dgm:t>
    </dgm:pt>
    <dgm:pt modelId="{FF962183-3508-47C3-8D61-26F5F6857C25}" type="sibTrans" cxnId="{35EE24E7-97DE-43C9-8C86-290BBF00174C}">
      <dgm:prSet/>
      <dgm:spPr/>
      <dgm:t>
        <a:bodyPr/>
        <a:lstStyle/>
        <a:p>
          <a:endParaRPr lang="en-IN"/>
        </a:p>
      </dgm:t>
    </dgm:pt>
    <dgm:pt modelId="{68A1ED96-2A37-4A27-B7EE-BC2358D5DFA5}">
      <dgm:prSet/>
      <dgm:spPr/>
      <dgm:t>
        <a:bodyPr/>
        <a:lstStyle/>
        <a:p>
          <a:r>
            <a:rPr lang="en-US"/>
            <a:t>From the graph we can observe how our final model is mapping. In the graph we can observe the best fit line which is our actual dataset and the dots are the predictions that our best final model has given.</a:t>
          </a:r>
          <a:endParaRPr lang="en-IN"/>
        </a:p>
      </dgm:t>
    </dgm:pt>
    <dgm:pt modelId="{C0B26E97-269E-418F-90EE-DB7553DC82E2}" type="parTrans" cxnId="{CBF18680-0011-4E4A-B613-57A596223AB5}">
      <dgm:prSet/>
      <dgm:spPr/>
      <dgm:t>
        <a:bodyPr/>
        <a:lstStyle/>
        <a:p>
          <a:endParaRPr lang="en-IN"/>
        </a:p>
      </dgm:t>
    </dgm:pt>
    <dgm:pt modelId="{D16B7B0D-8DFA-45DB-9621-05EEC82DCC3C}" type="sibTrans" cxnId="{CBF18680-0011-4E4A-B613-57A596223AB5}">
      <dgm:prSet/>
      <dgm:spPr/>
      <dgm:t>
        <a:bodyPr/>
        <a:lstStyle/>
        <a:p>
          <a:endParaRPr lang="en-IN"/>
        </a:p>
      </dgm:t>
    </dgm:pt>
    <dgm:pt modelId="{C502B6EE-83CE-42B5-8E2A-AB61C7A1B13F}" type="pres">
      <dgm:prSet presAssocID="{B6B76FB2-8072-4DEF-8468-FB4D704C1638}" presName="Name0" presStyleCnt="0">
        <dgm:presLayoutVars>
          <dgm:chPref val="1"/>
          <dgm:dir/>
          <dgm:animOne val="branch"/>
          <dgm:animLvl val="lvl"/>
          <dgm:resizeHandles/>
        </dgm:presLayoutVars>
      </dgm:prSet>
      <dgm:spPr/>
    </dgm:pt>
    <dgm:pt modelId="{30B2036C-F0EA-445B-A131-489B73DEC50F}" type="pres">
      <dgm:prSet presAssocID="{B416D9A8-87C3-4DCD-ADC5-89B849A8EE52}" presName="vertOne" presStyleCnt="0"/>
      <dgm:spPr/>
    </dgm:pt>
    <dgm:pt modelId="{8E4A3967-6FB1-4CC3-A8C8-01769A693E6B}" type="pres">
      <dgm:prSet presAssocID="{B416D9A8-87C3-4DCD-ADC5-89B849A8EE52}" presName="txOne" presStyleLbl="node0" presStyleIdx="0" presStyleCnt="2">
        <dgm:presLayoutVars>
          <dgm:chPref val="3"/>
        </dgm:presLayoutVars>
      </dgm:prSet>
      <dgm:spPr/>
    </dgm:pt>
    <dgm:pt modelId="{7D88CABC-AC45-4163-9789-72D28EB61019}" type="pres">
      <dgm:prSet presAssocID="{B416D9A8-87C3-4DCD-ADC5-89B849A8EE52}" presName="horzOne" presStyleCnt="0"/>
      <dgm:spPr/>
    </dgm:pt>
    <dgm:pt modelId="{C0DB7C30-E201-412C-A654-F6A4B8613361}" type="pres">
      <dgm:prSet presAssocID="{FF962183-3508-47C3-8D61-26F5F6857C25}" presName="sibSpaceOne" presStyleCnt="0"/>
      <dgm:spPr/>
    </dgm:pt>
    <dgm:pt modelId="{09CD04AF-5F15-4DD7-A4D8-3EEF983B0B96}" type="pres">
      <dgm:prSet presAssocID="{68A1ED96-2A37-4A27-B7EE-BC2358D5DFA5}" presName="vertOne" presStyleCnt="0"/>
      <dgm:spPr/>
    </dgm:pt>
    <dgm:pt modelId="{3CCDA52A-B5E5-4BB8-BD36-9E1C7602FDC6}" type="pres">
      <dgm:prSet presAssocID="{68A1ED96-2A37-4A27-B7EE-BC2358D5DFA5}" presName="txOne" presStyleLbl="node0" presStyleIdx="1" presStyleCnt="2">
        <dgm:presLayoutVars>
          <dgm:chPref val="3"/>
        </dgm:presLayoutVars>
      </dgm:prSet>
      <dgm:spPr/>
    </dgm:pt>
    <dgm:pt modelId="{C05C5B33-A1BE-4706-8DF8-A91B6E032D87}" type="pres">
      <dgm:prSet presAssocID="{68A1ED96-2A37-4A27-B7EE-BC2358D5DFA5}" presName="horzOne" presStyleCnt="0"/>
      <dgm:spPr/>
    </dgm:pt>
  </dgm:ptLst>
  <dgm:cxnLst>
    <dgm:cxn modelId="{2169E245-7B3B-4A9B-9CB2-0AFCBFA8E776}" type="presOf" srcId="{68A1ED96-2A37-4A27-B7EE-BC2358D5DFA5}" destId="{3CCDA52A-B5E5-4BB8-BD36-9E1C7602FDC6}" srcOrd="0" destOrd="0" presId="urn:microsoft.com/office/officeart/2005/8/layout/hierarchy4"/>
    <dgm:cxn modelId="{27693A55-A821-4995-98A0-1C4E00EE2198}" type="presOf" srcId="{B6B76FB2-8072-4DEF-8468-FB4D704C1638}" destId="{C502B6EE-83CE-42B5-8E2A-AB61C7A1B13F}" srcOrd="0" destOrd="0" presId="urn:microsoft.com/office/officeart/2005/8/layout/hierarchy4"/>
    <dgm:cxn modelId="{CBF18680-0011-4E4A-B613-57A596223AB5}" srcId="{B6B76FB2-8072-4DEF-8468-FB4D704C1638}" destId="{68A1ED96-2A37-4A27-B7EE-BC2358D5DFA5}" srcOrd="1" destOrd="0" parTransId="{C0B26E97-269E-418F-90EE-DB7553DC82E2}" sibTransId="{D16B7B0D-8DFA-45DB-9621-05EEC82DCC3C}"/>
    <dgm:cxn modelId="{35EE24E7-97DE-43C9-8C86-290BBF00174C}" srcId="{B6B76FB2-8072-4DEF-8468-FB4D704C1638}" destId="{B416D9A8-87C3-4DCD-ADC5-89B849A8EE52}" srcOrd="0" destOrd="0" parTransId="{5657989F-D163-4128-8B9F-0F3DAD0490E3}" sibTransId="{FF962183-3508-47C3-8D61-26F5F6857C25}"/>
    <dgm:cxn modelId="{176E3CF4-F1EC-4C66-9039-48D77AD71A57}" type="presOf" srcId="{B416D9A8-87C3-4DCD-ADC5-89B849A8EE52}" destId="{8E4A3967-6FB1-4CC3-A8C8-01769A693E6B}" srcOrd="0" destOrd="0" presId="urn:microsoft.com/office/officeart/2005/8/layout/hierarchy4"/>
    <dgm:cxn modelId="{1F9AA804-41B4-47E5-A7F3-285A40BBF9A5}" type="presParOf" srcId="{C502B6EE-83CE-42B5-8E2A-AB61C7A1B13F}" destId="{30B2036C-F0EA-445B-A131-489B73DEC50F}" srcOrd="0" destOrd="0" presId="urn:microsoft.com/office/officeart/2005/8/layout/hierarchy4"/>
    <dgm:cxn modelId="{D4E5AEF6-17AE-4D1D-BBDC-C3481D1EACFD}" type="presParOf" srcId="{30B2036C-F0EA-445B-A131-489B73DEC50F}" destId="{8E4A3967-6FB1-4CC3-A8C8-01769A693E6B}" srcOrd="0" destOrd="0" presId="urn:microsoft.com/office/officeart/2005/8/layout/hierarchy4"/>
    <dgm:cxn modelId="{E035AF3F-D710-4B4B-896A-F9230B8F524C}" type="presParOf" srcId="{30B2036C-F0EA-445B-A131-489B73DEC50F}" destId="{7D88CABC-AC45-4163-9789-72D28EB61019}" srcOrd="1" destOrd="0" presId="urn:microsoft.com/office/officeart/2005/8/layout/hierarchy4"/>
    <dgm:cxn modelId="{F2E65A0F-9423-4169-BA15-3C2040407CEF}" type="presParOf" srcId="{C502B6EE-83CE-42B5-8E2A-AB61C7A1B13F}" destId="{C0DB7C30-E201-412C-A654-F6A4B8613361}" srcOrd="1" destOrd="0" presId="urn:microsoft.com/office/officeart/2005/8/layout/hierarchy4"/>
    <dgm:cxn modelId="{859E3F72-4850-4D14-A1B5-092CEA315217}" type="presParOf" srcId="{C502B6EE-83CE-42B5-8E2A-AB61C7A1B13F}" destId="{09CD04AF-5F15-4DD7-A4D8-3EEF983B0B96}" srcOrd="2" destOrd="0" presId="urn:microsoft.com/office/officeart/2005/8/layout/hierarchy4"/>
    <dgm:cxn modelId="{4D807534-EF90-49CD-9FFE-2B64BB3980CF}" type="presParOf" srcId="{09CD04AF-5F15-4DD7-A4D8-3EEF983B0B96}" destId="{3CCDA52A-B5E5-4BB8-BD36-9E1C7602FDC6}" srcOrd="0" destOrd="0" presId="urn:microsoft.com/office/officeart/2005/8/layout/hierarchy4"/>
    <dgm:cxn modelId="{05A09D85-756E-46CA-B382-9C39FAABAF52}" type="presParOf" srcId="{09CD04AF-5F15-4DD7-A4D8-3EEF983B0B96}" destId="{C05C5B33-A1BE-4706-8DF8-A91B6E032D87}"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503B368-B7F7-43B6-841B-4D40DA69FFE6}" type="doc">
      <dgm:prSet loTypeId="urn:microsoft.com/office/officeart/2005/8/layout/chart3" loCatId="relationship" qsTypeId="urn:microsoft.com/office/officeart/2005/8/quickstyle/3d3" qsCatId="3D" csTypeId="urn:microsoft.com/office/officeart/2005/8/colors/accent2_2" csCatId="accent2"/>
      <dgm:spPr/>
      <dgm:t>
        <a:bodyPr/>
        <a:lstStyle/>
        <a:p>
          <a:endParaRPr lang="en-IN"/>
        </a:p>
      </dgm:t>
    </dgm:pt>
    <dgm:pt modelId="{75D3AE74-83F5-4461-B3F8-86A3027288F6}">
      <dgm:prSet/>
      <dgm:spPr/>
      <dgm:t>
        <a:bodyPr/>
        <a:lstStyle/>
        <a:p>
          <a:r>
            <a:rPr lang="en-US" b="1"/>
            <a:t>Data Preprocessing</a:t>
          </a:r>
          <a:endParaRPr lang="en-IN"/>
        </a:p>
      </dgm:t>
    </dgm:pt>
    <dgm:pt modelId="{C87D5555-4C46-4D34-9E84-587D764F40FA}" type="parTrans" cxnId="{53BAB53E-F7F4-4B1E-8AB7-683FD3ACBF71}">
      <dgm:prSet/>
      <dgm:spPr/>
      <dgm:t>
        <a:bodyPr/>
        <a:lstStyle/>
        <a:p>
          <a:endParaRPr lang="en-IN"/>
        </a:p>
      </dgm:t>
    </dgm:pt>
    <dgm:pt modelId="{2911455D-8C17-4580-8F6E-AA2C7C1E96D2}" type="sibTrans" cxnId="{53BAB53E-F7F4-4B1E-8AB7-683FD3ACBF71}">
      <dgm:prSet/>
      <dgm:spPr/>
      <dgm:t>
        <a:bodyPr/>
        <a:lstStyle/>
        <a:p>
          <a:endParaRPr lang="en-IN"/>
        </a:p>
      </dgm:t>
    </dgm:pt>
    <dgm:pt modelId="{067389AB-3725-42B5-B50B-4575C0FC12D6}" type="pres">
      <dgm:prSet presAssocID="{E503B368-B7F7-43B6-841B-4D40DA69FFE6}" presName="compositeShape" presStyleCnt="0">
        <dgm:presLayoutVars>
          <dgm:chMax val="7"/>
          <dgm:dir/>
          <dgm:resizeHandles val="exact"/>
        </dgm:presLayoutVars>
      </dgm:prSet>
      <dgm:spPr/>
    </dgm:pt>
    <dgm:pt modelId="{5978027D-9C73-47AA-867B-D9BF792C9C20}" type="pres">
      <dgm:prSet presAssocID="{E503B368-B7F7-43B6-841B-4D40DA69FFE6}" presName="wedge1" presStyleLbl="node1" presStyleIdx="0" presStyleCnt="1"/>
      <dgm:spPr/>
    </dgm:pt>
    <dgm:pt modelId="{06F9822C-66C8-4D0A-B43A-AF40B92E6A3B}" type="pres">
      <dgm:prSet presAssocID="{E503B368-B7F7-43B6-841B-4D40DA69FFE6}" presName="wedge1Tx" presStyleLbl="node1" presStyleIdx="0" presStyleCnt="1">
        <dgm:presLayoutVars>
          <dgm:chMax val="0"/>
          <dgm:chPref val="0"/>
          <dgm:bulletEnabled val="1"/>
        </dgm:presLayoutVars>
      </dgm:prSet>
      <dgm:spPr/>
    </dgm:pt>
  </dgm:ptLst>
  <dgm:cxnLst>
    <dgm:cxn modelId="{53BAB53E-F7F4-4B1E-8AB7-683FD3ACBF71}" srcId="{E503B368-B7F7-43B6-841B-4D40DA69FFE6}" destId="{75D3AE74-83F5-4461-B3F8-86A3027288F6}" srcOrd="0" destOrd="0" parTransId="{C87D5555-4C46-4D34-9E84-587D764F40FA}" sibTransId="{2911455D-8C17-4580-8F6E-AA2C7C1E96D2}"/>
    <dgm:cxn modelId="{E33B425D-885D-4FE8-B268-45B03AD11CB7}" type="presOf" srcId="{75D3AE74-83F5-4461-B3F8-86A3027288F6}" destId="{5978027D-9C73-47AA-867B-D9BF792C9C20}" srcOrd="0" destOrd="0" presId="urn:microsoft.com/office/officeart/2005/8/layout/chart3"/>
    <dgm:cxn modelId="{9A1BB455-B00D-4E95-B9FE-B022F0E5AF75}" type="presOf" srcId="{E503B368-B7F7-43B6-841B-4D40DA69FFE6}" destId="{067389AB-3725-42B5-B50B-4575C0FC12D6}" srcOrd="0" destOrd="0" presId="urn:microsoft.com/office/officeart/2005/8/layout/chart3"/>
    <dgm:cxn modelId="{FBD244A1-58D6-4DBF-8097-6F7EE0DD5B35}" type="presOf" srcId="{75D3AE74-83F5-4461-B3F8-86A3027288F6}" destId="{06F9822C-66C8-4D0A-B43A-AF40B92E6A3B}" srcOrd="1" destOrd="0" presId="urn:microsoft.com/office/officeart/2005/8/layout/chart3"/>
    <dgm:cxn modelId="{166C4795-1B6C-4513-B590-7D73FEC3A3E6}" type="presParOf" srcId="{067389AB-3725-42B5-B50B-4575C0FC12D6}" destId="{5978027D-9C73-47AA-867B-D9BF792C9C20}" srcOrd="0" destOrd="0" presId="urn:microsoft.com/office/officeart/2005/8/layout/chart3"/>
    <dgm:cxn modelId="{0B4C9FBD-A213-4830-AB1B-F2B6D5114788}" type="presParOf" srcId="{067389AB-3725-42B5-B50B-4575C0FC12D6}" destId="{06F9822C-66C8-4D0A-B43A-AF40B92E6A3B}" srcOrd="1" destOrd="0" presId="urn:microsoft.com/office/officeart/2005/8/layout/chart3"/>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15B4085-71FB-4F88-9A80-462A67B2AA56}" type="doc">
      <dgm:prSet loTypeId="urn:microsoft.com/office/officeart/2005/8/layout/chart3" loCatId="relationship" qsTypeId="urn:microsoft.com/office/officeart/2005/8/quickstyle/3d3" qsCatId="3D" csTypeId="urn:microsoft.com/office/officeart/2005/8/colors/accent2_2" csCatId="accent2"/>
      <dgm:spPr/>
      <dgm:t>
        <a:bodyPr/>
        <a:lstStyle/>
        <a:p>
          <a:endParaRPr lang="en-IN"/>
        </a:p>
      </dgm:t>
    </dgm:pt>
    <dgm:pt modelId="{72B1DC4C-0C41-42B1-B0C9-D996F00751C6}">
      <dgm:prSet/>
      <dgm:spPr/>
      <dgm:t>
        <a:bodyPr/>
        <a:lstStyle/>
        <a:p>
          <a:r>
            <a:rPr lang="en-US" b="1"/>
            <a:t>Feature Engineering</a:t>
          </a:r>
          <a:endParaRPr lang="en-IN"/>
        </a:p>
      </dgm:t>
    </dgm:pt>
    <dgm:pt modelId="{F53BADE5-81F0-4263-B0FB-5FEA66F42864}" type="parTrans" cxnId="{CB04156F-805D-47C8-8618-137F6A760ED0}">
      <dgm:prSet/>
      <dgm:spPr/>
      <dgm:t>
        <a:bodyPr/>
        <a:lstStyle/>
        <a:p>
          <a:endParaRPr lang="en-IN"/>
        </a:p>
      </dgm:t>
    </dgm:pt>
    <dgm:pt modelId="{58F9CD10-3B3F-4C3D-8A2D-6588558130FB}" type="sibTrans" cxnId="{CB04156F-805D-47C8-8618-137F6A760ED0}">
      <dgm:prSet/>
      <dgm:spPr/>
      <dgm:t>
        <a:bodyPr/>
        <a:lstStyle/>
        <a:p>
          <a:endParaRPr lang="en-IN"/>
        </a:p>
      </dgm:t>
    </dgm:pt>
    <dgm:pt modelId="{66EDB322-33AF-4215-8F2F-4A5EB2FAC01A}" type="pres">
      <dgm:prSet presAssocID="{C15B4085-71FB-4F88-9A80-462A67B2AA56}" presName="compositeShape" presStyleCnt="0">
        <dgm:presLayoutVars>
          <dgm:chMax val="7"/>
          <dgm:dir/>
          <dgm:resizeHandles val="exact"/>
        </dgm:presLayoutVars>
      </dgm:prSet>
      <dgm:spPr/>
    </dgm:pt>
    <dgm:pt modelId="{8651BC9C-8AE7-4558-B9BE-A4FBD13FDB39}" type="pres">
      <dgm:prSet presAssocID="{C15B4085-71FB-4F88-9A80-462A67B2AA56}" presName="wedge1" presStyleLbl="node1" presStyleIdx="0" presStyleCnt="1"/>
      <dgm:spPr/>
    </dgm:pt>
    <dgm:pt modelId="{20AF1CE6-5F4D-4D0B-85EF-8EC3F1806610}" type="pres">
      <dgm:prSet presAssocID="{C15B4085-71FB-4F88-9A80-462A67B2AA56}" presName="wedge1Tx" presStyleLbl="node1" presStyleIdx="0" presStyleCnt="1">
        <dgm:presLayoutVars>
          <dgm:chMax val="0"/>
          <dgm:chPref val="0"/>
          <dgm:bulletEnabled val="1"/>
        </dgm:presLayoutVars>
      </dgm:prSet>
      <dgm:spPr/>
    </dgm:pt>
  </dgm:ptLst>
  <dgm:cxnLst>
    <dgm:cxn modelId="{FD1F7703-81D8-46BD-9B61-E5F017BD44C8}" type="presOf" srcId="{72B1DC4C-0C41-42B1-B0C9-D996F00751C6}" destId="{20AF1CE6-5F4D-4D0B-85EF-8EC3F1806610}" srcOrd="1" destOrd="0" presId="urn:microsoft.com/office/officeart/2005/8/layout/chart3"/>
    <dgm:cxn modelId="{D463C23F-C084-48AB-B7FF-658596481243}" type="presOf" srcId="{C15B4085-71FB-4F88-9A80-462A67B2AA56}" destId="{66EDB322-33AF-4215-8F2F-4A5EB2FAC01A}" srcOrd="0" destOrd="0" presId="urn:microsoft.com/office/officeart/2005/8/layout/chart3"/>
    <dgm:cxn modelId="{509BA44D-3AD1-443A-9BA1-BA3C3F5267B0}" type="presOf" srcId="{72B1DC4C-0C41-42B1-B0C9-D996F00751C6}" destId="{8651BC9C-8AE7-4558-B9BE-A4FBD13FDB39}" srcOrd="0" destOrd="0" presId="urn:microsoft.com/office/officeart/2005/8/layout/chart3"/>
    <dgm:cxn modelId="{CB04156F-805D-47C8-8618-137F6A760ED0}" srcId="{C15B4085-71FB-4F88-9A80-462A67B2AA56}" destId="{72B1DC4C-0C41-42B1-B0C9-D996F00751C6}" srcOrd="0" destOrd="0" parTransId="{F53BADE5-81F0-4263-B0FB-5FEA66F42864}" sibTransId="{58F9CD10-3B3F-4C3D-8A2D-6588558130FB}"/>
    <dgm:cxn modelId="{488A2B07-6656-44DC-ADBD-042BAF6E3F2A}" type="presParOf" srcId="{66EDB322-33AF-4215-8F2F-4A5EB2FAC01A}" destId="{8651BC9C-8AE7-4558-B9BE-A4FBD13FDB39}" srcOrd="0" destOrd="0" presId="urn:microsoft.com/office/officeart/2005/8/layout/chart3"/>
    <dgm:cxn modelId="{B68BA93E-F22D-4CCC-B08C-4FF7B9F186AA}" type="presParOf" srcId="{66EDB322-33AF-4215-8F2F-4A5EB2FAC01A}" destId="{20AF1CE6-5F4D-4D0B-85EF-8EC3F1806610}" srcOrd="1" destOrd="0" presId="urn:microsoft.com/office/officeart/2005/8/layout/chart3"/>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8A65B6C-3A50-4472-B86E-D00E1E2D19B5}" type="doc">
      <dgm:prSet loTypeId="urn:microsoft.com/office/officeart/2005/8/layout/chart3" loCatId="relationship" qsTypeId="urn:microsoft.com/office/officeart/2005/8/quickstyle/3d3" qsCatId="3D" csTypeId="urn:microsoft.com/office/officeart/2005/8/colors/accent2_2" csCatId="accent2" phldr="1"/>
      <dgm:spPr/>
      <dgm:t>
        <a:bodyPr/>
        <a:lstStyle/>
        <a:p>
          <a:endParaRPr lang="en-IN"/>
        </a:p>
      </dgm:t>
    </dgm:pt>
    <dgm:pt modelId="{5EADE3E6-7FF1-4D14-9AE1-596E754B57B2}">
      <dgm:prSet/>
      <dgm:spPr/>
      <dgm:t>
        <a:bodyPr/>
        <a:lstStyle/>
        <a:p>
          <a:r>
            <a:rPr lang="en-US" b="1" dirty="0"/>
            <a:t>(EDA) Visualizations</a:t>
          </a:r>
          <a:endParaRPr lang="en-IN" b="1" dirty="0"/>
        </a:p>
      </dgm:t>
    </dgm:pt>
    <dgm:pt modelId="{30DB53F5-D867-41E8-9D62-51724309FDEA}" type="parTrans" cxnId="{FA4F846A-E4DD-47C3-AC47-DCAE9E0DB4DD}">
      <dgm:prSet/>
      <dgm:spPr/>
      <dgm:t>
        <a:bodyPr/>
        <a:lstStyle/>
        <a:p>
          <a:endParaRPr lang="en-IN"/>
        </a:p>
      </dgm:t>
    </dgm:pt>
    <dgm:pt modelId="{9DBEC557-9962-42F2-B48B-1C12429D4753}" type="sibTrans" cxnId="{FA4F846A-E4DD-47C3-AC47-DCAE9E0DB4DD}">
      <dgm:prSet/>
      <dgm:spPr/>
      <dgm:t>
        <a:bodyPr/>
        <a:lstStyle/>
        <a:p>
          <a:endParaRPr lang="en-IN"/>
        </a:p>
      </dgm:t>
    </dgm:pt>
    <dgm:pt modelId="{02770B06-D6AB-44F3-863C-EBC704941356}" type="pres">
      <dgm:prSet presAssocID="{B8A65B6C-3A50-4472-B86E-D00E1E2D19B5}" presName="compositeShape" presStyleCnt="0">
        <dgm:presLayoutVars>
          <dgm:chMax val="7"/>
          <dgm:dir/>
          <dgm:resizeHandles val="exact"/>
        </dgm:presLayoutVars>
      </dgm:prSet>
      <dgm:spPr/>
    </dgm:pt>
    <dgm:pt modelId="{53BA84A2-CFAD-4F32-BC77-91A7B1705DDB}" type="pres">
      <dgm:prSet presAssocID="{B8A65B6C-3A50-4472-B86E-D00E1E2D19B5}" presName="wedge1" presStyleLbl="node1" presStyleIdx="0" presStyleCnt="1"/>
      <dgm:spPr/>
    </dgm:pt>
    <dgm:pt modelId="{3CE212EA-BAB1-4885-9AED-3D1B03CE6A27}" type="pres">
      <dgm:prSet presAssocID="{B8A65B6C-3A50-4472-B86E-D00E1E2D19B5}" presName="wedge1Tx" presStyleLbl="node1" presStyleIdx="0" presStyleCnt="1">
        <dgm:presLayoutVars>
          <dgm:chMax val="0"/>
          <dgm:chPref val="0"/>
          <dgm:bulletEnabled val="1"/>
        </dgm:presLayoutVars>
      </dgm:prSet>
      <dgm:spPr/>
    </dgm:pt>
  </dgm:ptLst>
  <dgm:cxnLst>
    <dgm:cxn modelId="{FA4F846A-E4DD-47C3-AC47-DCAE9E0DB4DD}" srcId="{B8A65B6C-3A50-4472-B86E-D00E1E2D19B5}" destId="{5EADE3E6-7FF1-4D14-9AE1-596E754B57B2}" srcOrd="0" destOrd="0" parTransId="{30DB53F5-D867-41E8-9D62-51724309FDEA}" sibTransId="{9DBEC557-9962-42F2-B48B-1C12429D4753}"/>
    <dgm:cxn modelId="{94D52B7E-AF33-41EF-A899-213EC7E59FCB}" type="presOf" srcId="{5EADE3E6-7FF1-4D14-9AE1-596E754B57B2}" destId="{53BA84A2-CFAD-4F32-BC77-91A7B1705DDB}" srcOrd="0" destOrd="0" presId="urn:microsoft.com/office/officeart/2005/8/layout/chart3"/>
    <dgm:cxn modelId="{794C4CA3-44D3-4CAB-9576-24810F4BCD05}" type="presOf" srcId="{B8A65B6C-3A50-4472-B86E-D00E1E2D19B5}" destId="{02770B06-D6AB-44F3-863C-EBC704941356}" srcOrd="0" destOrd="0" presId="urn:microsoft.com/office/officeart/2005/8/layout/chart3"/>
    <dgm:cxn modelId="{B2A635DA-6AC3-48A3-996B-6CF4C45089D0}" type="presOf" srcId="{5EADE3E6-7FF1-4D14-9AE1-596E754B57B2}" destId="{3CE212EA-BAB1-4885-9AED-3D1B03CE6A27}" srcOrd="1" destOrd="0" presId="urn:microsoft.com/office/officeart/2005/8/layout/chart3"/>
    <dgm:cxn modelId="{EB9B49AE-67A4-4E88-BFF2-9FDA3DFCED39}" type="presParOf" srcId="{02770B06-D6AB-44F3-863C-EBC704941356}" destId="{53BA84A2-CFAD-4F32-BC77-91A7B1705DDB}" srcOrd="0" destOrd="0" presId="urn:microsoft.com/office/officeart/2005/8/layout/chart3"/>
    <dgm:cxn modelId="{20107A68-2889-49C3-B271-E1B85A78368E}" type="presParOf" srcId="{02770B06-D6AB-44F3-863C-EBC704941356}" destId="{3CE212EA-BAB1-4885-9AED-3D1B03CE6A27}" srcOrd="1" destOrd="0" presId="urn:microsoft.com/office/officeart/2005/8/layout/chart3"/>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DBAD95E-FA75-45B6-A3C5-1D2205393B55}" type="doc">
      <dgm:prSet loTypeId="urn:microsoft.com/office/officeart/2005/8/layout/chart3" loCatId="relationship" qsTypeId="urn:microsoft.com/office/officeart/2005/8/quickstyle/3d3" qsCatId="3D" csTypeId="urn:microsoft.com/office/officeart/2005/8/colors/accent2_2" csCatId="accent2"/>
      <dgm:spPr/>
      <dgm:t>
        <a:bodyPr/>
        <a:lstStyle/>
        <a:p>
          <a:endParaRPr lang="en-IN"/>
        </a:p>
      </dgm:t>
    </dgm:pt>
    <dgm:pt modelId="{54C8A24B-3241-4E40-BA22-012A898BEAC6}">
      <dgm:prSet/>
      <dgm:spPr/>
      <dgm:t>
        <a:bodyPr/>
        <a:lstStyle/>
        <a:p>
          <a:r>
            <a:rPr lang="en-US" b="1"/>
            <a:t>Identifying Outliers and Skewness</a:t>
          </a:r>
          <a:endParaRPr lang="en-IN"/>
        </a:p>
      </dgm:t>
    </dgm:pt>
    <dgm:pt modelId="{A6CDAA0A-20C4-4348-911E-DCDDB5B10B14}" type="parTrans" cxnId="{47DC5F0C-DCE6-4EBC-9A2E-93EF1FCCDD9D}">
      <dgm:prSet/>
      <dgm:spPr/>
      <dgm:t>
        <a:bodyPr/>
        <a:lstStyle/>
        <a:p>
          <a:endParaRPr lang="en-IN"/>
        </a:p>
      </dgm:t>
    </dgm:pt>
    <dgm:pt modelId="{964D6930-FFDA-45BA-A8A2-D286DB028FEE}" type="sibTrans" cxnId="{47DC5F0C-DCE6-4EBC-9A2E-93EF1FCCDD9D}">
      <dgm:prSet/>
      <dgm:spPr/>
      <dgm:t>
        <a:bodyPr/>
        <a:lstStyle/>
        <a:p>
          <a:endParaRPr lang="en-IN"/>
        </a:p>
      </dgm:t>
    </dgm:pt>
    <dgm:pt modelId="{E0A5561E-F951-4E25-A987-CBB53DD0A06E}" type="pres">
      <dgm:prSet presAssocID="{4DBAD95E-FA75-45B6-A3C5-1D2205393B55}" presName="compositeShape" presStyleCnt="0">
        <dgm:presLayoutVars>
          <dgm:chMax val="7"/>
          <dgm:dir/>
          <dgm:resizeHandles val="exact"/>
        </dgm:presLayoutVars>
      </dgm:prSet>
      <dgm:spPr/>
    </dgm:pt>
    <dgm:pt modelId="{1E234F2C-2DED-4737-8BD9-20C1880F0E5C}" type="pres">
      <dgm:prSet presAssocID="{4DBAD95E-FA75-45B6-A3C5-1D2205393B55}" presName="wedge1" presStyleLbl="node1" presStyleIdx="0" presStyleCnt="1"/>
      <dgm:spPr/>
    </dgm:pt>
    <dgm:pt modelId="{5B6947B9-4338-44B3-92B1-956E7C72B4A6}" type="pres">
      <dgm:prSet presAssocID="{4DBAD95E-FA75-45B6-A3C5-1D2205393B55}" presName="wedge1Tx" presStyleLbl="node1" presStyleIdx="0" presStyleCnt="1">
        <dgm:presLayoutVars>
          <dgm:chMax val="0"/>
          <dgm:chPref val="0"/>
          <dgm:bulletEnabled val="1"/>
        </dgm:presLayoutVars>
      </dgm:prSet>
      <dgm:spPr/>
    </dgm:pt>
  </dgm:ptLst>
  <dgm:cxnLst>
    <dgm:cxn modelId="{47DC5F0C-DCE6-4EBC-9A2E-93EF1FCCDD9D}" srcId="{4DBAD95E-FA75-45B6-A3C5-1D2205393B55}" destId="{54C8A24B-3241-4E40-BA22-012A898BEAC6}" srcOrd="0" destOrd="0" parTransId="{A6CDAA0A-20C4-4348-911E-DCDDB5B10B14}" sibTransId="{964D6930-FFDA-45BA-A8A2-D286DB028FEE}"/>
    <dgm:cxn modelId="{522FCF2A-E840-4E0B-A4E9-9094AE64AA63}" type="presOf" srcId="{54C8A24B-3241-4E40-BA22-012A898BEAC6}" destId="{1E234F2C-2DED-4737-8BD9-20C1880F0E5C}" srcOrd="0" destOrd="0" presId="urn:microsoft.com/office/officeart/2005/8/layout/chart3"/>
    <dgm:cxn modelId="{8C27D156-B031-4833-8228-47BD14B8C5FD}" type="presOf" srcId="{54C8A24B-3241-4E40-BA22-012A898BEAC6}" destId="{5B6947B9-4338-44B3-92B1-956E7C72B4A6}" srcOrd="1" destOrd="0" presId="urn:microsoft.com/office/officeart/2005/8/layout/chart3"/>
    <dgm:cxn modelId="{ABF51B94-387B-4059-ADD2-DCA69CA77823}" type="presOf" srcId="{4DBAD95E-FA75-45B6-A3C5-1D2205393B55}" destId="{E0A5561E-F951-4E25-A987-CBB53DD0A06E}" srcOrd="0" destOrd="0" presId="urn:microsoft.com/office/officeart/2005/8/layout/chart3"/>
    <dgm:cxn modelId="{97D7EB12-1FF4-4262-BB22-D7438E205D58}" type="presParOf" srcId="{E0A5561E-F951-4E25-A987-CBB53DD0A06E}" destId="{1E234F2C-2DED-4737-8BD9-20C1880F0E5C}" srcOrd="0" destOrd="0" presId="urn:microsoft.com/office/officeart/2005/8/layout/chart3"/>
    <dgm:cxn modelId="{FAA6F404-FCBB-474A-8906-5A6CD38FB737}" type="presParOf" srcId="{E0A5561E-F951-4E25-A987-CBB53DD0A06E}" destId="{5B6947B9-4338-44B3-92B1-956E7C72B4A6}" srcOrd="1" destOrd="0" presId="urn:microsoft.com/office/officeart/2005/8/layout/chart3"/>
  </dgm:cxnLst>
  <dgm:bg/>
  <dgm:whole/>
  <dgm:extLst>
    <a:ext uri="http://schemas.microsoft.com/office/drawing/2008/diagram">
      <dsp:dataModelExt xmlns:dsp="http://schemas.microsoft.com/office/drawing/2008/diagram" relId="rId31"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282A6CA-1516-4E34-8AFE-BFE75B5A471A}" type="doc">
      <dgm:prSet loTypeId="urn:microsoft.com/office/officeart/2005/8/layout/chart3" loCatId="relationship" qsTypeId="urn:microsoft.com/office/officeart/2005/8/quickstyle/3d3" qsCatId="3D" csTypeId="urn:microsoft.com/office/officeart/2005/8/colors/accent2_2" csCatId="accent2"/>
      <dgm:spPr/>
      <dgm:t>
        <a:bodyPr/>
        <a:lstStyle/>
        <a:p>
          <a:endParaRPr lang="en-IN"/>
        </a:p>
      </dgm:t>
    </dgm:pt>
    <dgm:pt modelId="{C7E790E3-7A09-4534-B1AA-E286A74C4ED7}">
      <dgm:prSet/>
      <dgm:spPr/>
      <dgm:t>
        <a:bodyPr/>
        <a:lstStyle/>
        <a:p>
          <a:r>
            <a:rPr lang="en-US" b="1"/>
            <a:t>Label Encoder</a:t>
          </a:r>
          <a:endParaRPr lang="en-IN"/>
        </a:p>
      </dgm:t>
    </dgm:pt>
    <dgm:pt modelId="{81F36645-46A8-44DA-BB95-9ECABAA50AE3}" type="parTrans" cxnId="{0513AFCF-8D08-4D30-85EA-0F0441006338}">
      <dgm:prSet/>
      <dgm:spPr/>
      <dgm:t>
        <a:bodyPr/>
        <a:lstStyle/>
        <a:p>
          <a:endParaRPr lang="en-IN"/>
        </a:p>
      </dgm:t>
    </dgm:pt>
    <dgm:pt modelId="{051810E9-86C7-461B-8FA7-90E949D1AF7E}" type="sibTrans" cxnId="{0513AFCF-8D08-4D30-85EA-0F0441006338}">
      <dgm:prSet/>
      <dgm:spPr/>
      <dgm:t>
        <a:bodyPr/>
        <a:lstStyle/>
        <a:p>
          <a:endParaRPr lang="en-IN"/>
        </a:p>
      </dgm:t>
    </dgm:pt>
    <dgm:pt modelId="{43F5EB71-D30F-4656-82A7-5592B1422BF8}" type="pres">
      <dgm:prSet presAssocID="{A282A6CA-1516-4E34-8AFE-BFE75B5A471A}" presName="compositeShape" presStyleCnt="0">
        <dgm:presLayoutVars>
          <dgm:chMax val="7"/>
          <dgm:dir/>
          <dgm:resizeHandles val="exact"/>
        </dgm:presLayoutVars>
      </dgm:prSet>
      <dgm:spPr/>
    </dgm:pt>
    <dgm:pt modelId="{3515E1EE-AA51-4107-9DD4-1BF8ADE7B319}" type="pres">
      <dgm:prSet presAssocID="{A282A6CA-1516-4E34-8AFE-BFE75B5A471A}" presName="wedge1" presStyleLbl="node1" presStyleIdx="0" presStyleCnt="1"/>
      <dgm:spPr/>
    </dgm:pt>
    <dgm:pt modelId="{9503C1B8-4226-4B36-8F0E-5B45A37DFC8A}" type="pres">
      <dgm:prSet presAssocID="{A282A6CA-1516-4E34-8AFE-BFE75B5A471A}" presName="wedge1Tx" presStyleLbl="node1" presStyleIdx="0" presStyleCnt="1">
        <dgm:presLayoutVars>
          <dgm:chMax val="0"/>
          <dgm:chPref val="0"/>
          <dgm:bulletEnabled val="1"/>
        </dgm:presLayoutVars>
      </dgm:prSet>
      <dgm:spPr/>
    </dgm:pt>
  </dgm:ptLst>
  <dgm:cxnLst>
    <dgm:cxn modelId="{86009E22-F606-4FA7-A80E-367F879593C4}" type="presOf" srcId="{A282A6CA-1516-4E34-8AFE-BFE75B5A471A}" destId="{43F5EB71-D30F-4656-82A7-5592B1422BF8}" srcOrd="0" destOrd="0" presId="urn:microsoft.com/office/officeart/2005/8/layout/chart3"/>
    <dgm:cxn modelId="{FEE53027-FB60-4A1E-A69F-73DA6F39C6AC}" type="presOf" srcId="{C7E790E3-7A09-4534-B1AA-E286A74C4ED7}" destId="{3515E1EE-AA51-4107-9DD4-1BF8ADE7B319}" srcOrd="0" destOrd="0" presId="urn:microsoft.com/office/officeart/2005/8/layout/chart3"/>
    <dgm:cxn modelId="{41FB6A7F-ADFF-406D-A96F-6DED6D289C62}" type="presOf" srcId="{C7E790E3-7A09-4534-B1AA-E286A74C4ED7}" destId="{9503C1B8-4226-4B36-8F0E-5B45A37DFC8A}" srcOrd="1" destOrd="0" presId="urn:microsoft.com/office/officeart/2005/8/layout/chart3"/>
    <dgm:cxn modelId="{0513AFCF-8D08-4D30-85EA-0F0441006338}" srcId="{A282A6CA-1516-4E34-8AFE-BFE75B5A471A}" destId="{C7E790E3-7A09-4534-B1AA-E286A74C4ED7}" srcOrd="0" destOrd="0" parTransId="{81F36645-46A8-44DA-BB95-9ECABAA50AE3}" sibTransId="{051810E9-86C7-461B-8FA7-90E949D1AF7E}"/>
    <dgm:cxn modelId="{BBEFDB23-D63A-48E9-A04C-B361D45DA46F}" type="presParOf" srcId="{43F5EB71-D30F-4656-82A7-5592B1422BF8}" destId="{3515E1EE-AA51-4107-9DD4-1BF8ADE7B319}" srcOrd="0" destOrd="0" presId="urn:microsoft.com/office/officeart/2005/8/layout/chart3"/>
    <dgm:cxn modelId="{52CAFB64-C92C-4649-B148-360E369AB3BC}" type="presParOf" srcId="{43F5EB71-D30F-4656-82A7-5592B1422BF8}" destId="{9503C1B8-4226-4B36-8F0E-5B45A37DFC8A}" srcOrd="1" destOrd="0" presId="urn:microsoft.com/office/officeart/2005/8/layout/chart3"/>
  </dgm:cxnLst>
  <dgm:bg/>
  <dgm:whole/>
  <dgm:extLst>
    <a:ext uri="http://schemas.microsoft.com/office/drawing/2008/diagram">
      <dsp:dataModelExt xmlns:dsp="http://schemas.microsoft.com/office/drawing/2008/diagram" relId="rId3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8C26C5E-D38F-4D34-83CB-D2686D8CD60B}" type="doc">
      <dgm:prSet loTypeId="urn:microsoft.com/office/officeart/2005/8/layout/chart3" loCatId="relationship" qsTypeId="urn:microsoft.com/office/officeart/2005/8/quickstyle/3d3" qsCatId="3D" csTypeId="urn:microsoft.com/office/officeart/2005/8/colors/accent2_2" csCatId="accent2"/>
      <dgm:spPr/>
      <dgm:t>
        <a:bodyPr/>
        <a:lstStyle/>
        <a:p>
          <a:endParaRPr lang="en-IN"/>
        </a:p>
      </dgm:t>
    </dgm:pt>
    <dgm:pt modelId="{AF0325FA-391C-43A6-A8A5-39FE074231D5}">
      <dgm:prSet/>
      <dgm:spPr/>
      <dgm:t>
        <a:bodyPr/>
        <a:lstStyle/>
        <a:p>
          <a:r>
            <a:rPr lang="en-US" b="1"/>
            <a:t>Checking Correlation</a:t>
          </a:r>
          <a:endParaRPr lang="en-IN"/>
        </a:p>
      </dgm:t>
    </dgm:pt>
    <dgm:pt modelId="{4EE1742D-4AB7-444D-A641-A284A2CC92C1}" type="parTrans" cxnId="{922FE7DD-3B66-4D44-8939-30D070D22E37}">
      <dgm:prSet/>
      <dgm:spPr/>
      <dgm:t>
        <a:bodyPr/>
        <a:lstStyle/>
        <a:p>
          <a:endParaRPr lang="en-IN"/>
        </a:p>
      </dgm:t>
    </dgm:pt>
    <dgm:pt modelId="{62FC79CF-4770-46EB-A9AC-262272E6D558}" type="sibTrans" cxnId="{922FE7DD-3B66-4D44-8939-30D070D22E37}">
      <dgm:prSet/>
      <dgm:spPr/>
      <dgm:t>
        <a:bodyPr/>
        <a:lstStyle/>
        <a:p>
          <a:endParaRPr lang="en-IN"/>
        </a:p>
      </dgm:t>
    </dgm:pt>
    <dgm:pt modelId="{B6C5F5B1-7CF7-45E7-A256-37107D1DF382}" type="pres">
      <dgm:prSet presAssocID="{58C26C5E-D38F-4D34-83CB-D2686D8CD60B}" presName="compositeShape" presStyleCnt="0">
        <dgm:presLayoutVars>
          <dgm:chMax val="7"/>
          <dgm:dir/>
          <dgm:resizeHandles val="exact"/>
        </dgm:presLayoutVars>
      </dgm:prSet>
      <dgm:spPr/>
    </dgm:pt>
    <dgm:pt modelId="{71F732F4-946E-45DE-9BCE-5340E43157EF}" type="pres">
      <dgm:prSet presAssocID="{58C26C5E-D38F-4D34-83CB-D2686D8CD60B}" presName="wedge1" presStyleLbl="node1" presStyleIdx="0" presStyleCnt="1"/>
      <dgm:spPr/>
    </dgm:pt>
    <dgm:pt modelId="{65CB9934-15C9-485D-866C-1AB6AA476202}" type="pres">
      <dgm:prSet presAssocID="{58C26C5E-D38F-4D34-83CB-D2686D8CD60B}" presName="wedge1Tx" presStyleLbl="node1" presStyleIdx="0" presStyleCnt="1">
        <dgm:presLayoutVars>
          <dgm:chMax val="0"/>
          <dgm:chPref val="0"/>
          <dgm:bulletEnabled val="1"/>
        </dgm:presLayoutVars>
      </dgm:prSet>
      <dgm:spPr/>
    </dgm:pt>
  </dgm:ptLst>
  <dgm:cxnLst>
    <dgm:cxn modelId="{F7A1BE7D-8C16-4DAC-8186-6015C5880C84}" type="presOf" srcId="{58C26C5E-D38F-4D34-83CB-D2686D8CD60B}" destId="{B6C5F5B1-7CF7-45E7-A256-37107D1DF382}" srcOrd="0" destOrd="0" presId="urn:microsoft.com/office/officeart/2005/8/layout/chart3"/>
    <dgm:cxn modelId="{BE6D7DA3-A5EE-4EB2-96F4-79489C1D8188}" type="presOf" srcId="{AF0325FA-391C-43A6-A8A5-39FE074231D5}" destId="{71F732F4-946E-45DE-9BCE-5340E43157EF}" srcOrd="0" destOrd="0" presId="urn:microsoft.com/office/officeart/2005/8/layout/chart3"/>
    <dgm:cxn modelId="{952414C7-5F8C-42D3-8F66-2495461438A1}" type="presOf" srcId="{AF0325FA-391C-43A6-A8A5-39FE074231D5}" destId="{65CB9934-15C9-485D-866C-1AB6AA476202}" srcOrd="1" destOrd="0" presId="urn:microsoft.com/office/officeart/2005/8/layout/chart3"/>
    <dgm:cxn modelId="{922FE7DD-3B66-4D44-8939-30D070D22E37}" srcId="{58C26C5E-D38F-4D34-83CB-D2686D8CD60B}" destId="{AF0325FA-391C-43A6-A8A5-39FE074231D5}" srcOrd="0" destOrd="0" parTransId="{4EE1742D-4AB7-444D-A641-A284A2CC92C1}" sibTransId="{62FC79CF-4770-46EB-A9AC-262272E6D558}"/>
    <dgm:cxn modelId="{8DFCE96A-346D-4A2C-8046-53D49A7187ED}" type="presParOf" srcId="{B6C5F5B1-7CF7-45E7-A256-37107D1DF382}" destId="{71F732F4-946E-45DE-9BCE-5340E43157EF}" srcOrd="0" destOrd="0" presId="urn:microsoft.com/office/officeart/2005/8/layout/chart3"/>
    <dgm:cxn modelId="{9007343D-8FC6-42D0-9014-BDDB00F02A2D}" type="presParOf" srcId="{B6C5F5B1-7CF7-45E7-A256-37107D1DF382}" destId="{65CB9934-15C9-485D-866C-1AB6AA476202}" srcOrd="1" destOrd="0" presId="urn:microsoft.com/office/officeart/2005/8/layout/chart3"/>
  </dgm:cxnLst>
  <dgm:bg/>
  <dgm:whole/>
  <dgm:extLst>
    <a:ext uri="http://schemas.microsoft.com/office/drawing/2008/diagram">
      <dsp:dataModelExt xmlns:dsp="http://schemas.microsoft.com/office/drawing/2008/diagram" relId="rId4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3A7353FF-CD11-48E4-9DDB-FD481A701665}" type="doc">
      <dgm:prSet loTypeId="urn:microsoft.com/office/officeart/2005/8/layout/chart3" loCatId="relationship" qsTypeId="urn:microsoft.com/office/officeart/2005/8/quickstyle/3d3" qsCatId="3D" csTypeId="urn:microsoft.com/office/officeart/2005/8/colors/accent2_2" csCatId="accent2"/>
      <dgm:spPr/>
      <dgm:t>
        <a:bodyPr/>
        <a:lstStyle/>
        <a:p>
          <a:endParaRPr lang="en-IN"/>
        </a:p>
      </dgm:t>
    </dgm:pt>
    <dgm:pt modelId="{673357CE-88DB-4D10-B4A2-179F62686E57}">
      <dgm:prSet/>
      <dgm:spPr/>
      <dgm:t>
        <a:bodyPr/>
        <a:lstStyle/>
        <a:p>
          <a:r>
            <a:rPr lang="en-US" b="1"/>
            <a:t>Model Building</a:t>
          </a:r>
          <a:endParaRPr lang="en-IN"/>
        </a:p>
      </dgm:t>
    </dgm:pt>
    <dgm:pt modelId="{8D656175-7E53-454C-A48C-90987C23569F}" type="parTrans" cxnId="{0679196A-FD00-4C9B-9228-2C298B677686}">
      <dgm:prSet/>
      <dgm:spPr/>
      <dgm:t>
        <a:bodyPr/>
        <a:lstStyle/>
        <a:p>
          <a:endParaRPr lang="en-IN"/>
        </a:p>
      </dgm:t>
    </dgm:pt>
    <dgm:pt modelId="{9513EB5B-C591-48D8-8E85-4B8187F6CEDB}" type="sibTrans" cxnId="{0679196A-FD00-4C9B-9228-2C298B677686}">
      <dgm:prSet/>
      <dgm:spPr/>
      <dgm:t>
        <a:bodyPr/>
        <a:lstStyle/>
        <a:p>
          <a:endParaRPr lang="en-IN"/>
        </a:p>
      </dgm:t>
    </dgm:pt>
    <dgm:pt modelId="{B2365E1B-5FC0-4680-B3E8-A176FE03463C}" type="pres">
      <dgm:prSet presAssocID="{3A7353FF-CD11-48E4-9DDB-FD481A701665}" presName="compositeShape" presStyleCnt="0">
        <dgm:presLayoutVars>
          <dgm:chMax val="7"/>
          <dgm:dir/>
          <dgm:resizeHandles val="exact"/>
        </dgm:presLayoutVars>
      </dgm:prSet>
      <dgm:spPr/>
    </dgm:pt>
    <dgm:pt modelId="{82FCE3A6-A33B-4701-8DA9-5939DBBD70D0}" type="pres">
      <dgm:prSet presAssocID="{3A7353FF-CD11-48E4-9DDB-FD481A701665}" presName="wedge1" presStyleLbl="node1" presStyleIdx="0" presStyleCnt="1"/>
      <dgm:spPr/>
    </dgm:pt>
    <dgm:pt modelId="{FB8C74EE-CEBD-43DB-874F-5FD31D9A85C4}" type="pres">
      <dgm:prSet presAssocID="{3A7353FF-CD11-48E4-9DDB-FD481A701665}" presName="wedge1Tx" presStyleLbl="node1" presStyleIdx="0" presStyleCnt="1">
        <dgm:presLayoutVars>
          <dgm:chMax val="0"/>
          <dgm:chPref val="0"/>
          <dgm:bulletEnabled val="1"/>
        </dgm:presLayoutVars>
      </dgm:prSet>
      <dgm:spPr/>
    </dgm:pt>
  </dgm:ptLst>
  <dgm:cxnLst>
    <dgm:cxn modelId="{997D5D24-AF0C-4E0E-96D2-8EA43CF6C9EA}" type="presOf" srcId="{673357CE-88DB-4D10-B4A2-179F62686E57}" destId="{FB8C74EE-CEBD-43DB-874F-5FD31D9A85C4}" srcOrd="1" destOrd="0" presId="urn:microsoft.com/office/officeart/2005/8/layout/chart3"/>
    <dgm:cxn modelId="{0679196A-FD00-4C9B-9228-2C298B677686}" srcId="{3A7353FF-CD11-48E4-9DDB-FD481A701665}" destId="{673357CE-88DB-4D10-B4A2-179F62686E57}" srcOrd="0" destOrd="0" parTransId="{8D656175-7E53-454C-A48C-90987C23569F}" sibTransId="{9513EB5B-C591-48D8-8E85-4B8187F6CEDB}"/>
    <dgm:cxn modelId="{40BF5557-79A1-44EA-B9B5-BEAEE00A8DA2}" type="presOf" srcId="{673357CE-88DB-4D10-B4A2-179F62686E57}" destId="{82FCE3A6-A33B-4701-8DA9-5939DBBD70D0}" srcOrd="0" destOrd="0" presId="urn:microsoft.com/office/officeart/2005/8/layout/chart3"/>
    <dgm:cxn modelId="{F026C88F-2A89-4DE4-A646-28D6321F3229}" type="presOf" srcId="{3A7353FF-CD11-48E4-9DDB-FD481A701665}" destId="{B2365E1B-5FC0-4680-B3E8-A176FE03463C}" srcOrd="0" destOrd="0" presId="urn:microsoft.com/office/officeart/2005/8/layout/chart3"/>
    <dgm:cxn modelId="{7CFE8F7F-3929-410E-8017-D9FE3DAF7A5F}" type="presParOf" srcId="{B2365E1B-5FC0-4680-B3E8-A176FE03463C}" destId="{82FCE3A6-A33B-4701-8DA9-5939DBBD70D0}" srcOrd="0" destOrd="0" presId="urn:microsoft.com/office/officeart/2005/8/layout/chart3"/>
    <dgm:cxn modelId="{4F6E3604-9645-4697-B4A3-8A79BDC871D1}" type="presParOf" srcId="{B2365E1B-5FC0-4680-B3E8-A176FE03463C}" destId="{FB8C74EE-CEBD-43DB-874F-5FD31D9A85C4}" srcOrd="1" destOrd="0" presId="urn:microsoft.com/office/officeart/2005/8/layout/chart3"/>
  </dgm:cxnLst>
  <dgm:bg/>
  <dgm:whole/>
  <dgm:extLst>
    <a:ext uri="http://schemas.microsoft.com/office/drawing/2008/diagram">
      <dsp:dataModelExt xmlns:dsp="http://schemas.microsoft.com/office/drawing/2008/diagram" relId="rId4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751A2A-51E5-4F01-B18E-913B4EDB1D99}">
      <dsp:nvSpPr>
        <dsp:cNvPr id="0" name=""/>
        <dsp:cNvSpPr/>
      </dsp:nvSpPr>
      <dsp:spPr>
        <a:xfrm>
          <a:off x="548660" y="102050"/>
          <a:ext cx="1071527" cy="1071527"/>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Import Libraries</a:t>
          </a:r>
          <a:endParaRPr lang="en-IN" sz="1400" kern="1200"/>
        </a:p>
      </dsp:txBody>
      <dsp:txXfrm>
        <a:off x="708113" y="261503"/>
        <a:ext cx="752620" cy="75262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C866BD-537D-4875-85A4-AE2257F028FE}">
      <dsp:nvSpPr>
        <dsp:cNvPr id="0" name=""/>
        <dsp:cNvSpPr/>
      </dsp:nvSpPr>
      <dsp:spPr>
        <a:xfrm>
          <a:off x="637091" y="85206"/>
          <a:ext cx="894665" cy="894665"/>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b="1" kern="1200"/>
            <a:t>R2 score &amp; Evaluation Metrics</a:t>
          </a:r>
          <a:endParaRPr lang="en-IN" sz="900" kern="1200"/>
        </a:p>
      </dsp:txBody>
      <dsp:txXfrm>
        <a:off x="770225" y="218340"/>
        <a:ext cx="628396" cy="62839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FD05CD-ACF5-4D29-9719-11C0B51B0D92}">
      <dsp:nvSpPr>
        <dsp:cNvPr id="0" name=""/>
        <dsp:cNvSpPr/>
      </dsp:nvSpPr>
      <dsp:spPr>
        <a:xfrm>
          <a:off x="578453" y="96375"/>
          <a:ext cx="1011941" cy="1011941"/>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1" kern="1200"/>
            <a:t>Hyper Parameter Tuning</a:t>
          </a:r>
          <a:endParaRPr lang="en-IN" sz="1000" kern="1200"/>
        </a:p>
      </dsp:txBody>
      <dsp:txXfrm>
        <a:off x="729039" y="246961"/>
        <a:ext cx="710768" cy="71076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3DD386-C9FB-4387-9D23-10A1F6E90CB6}">
      <dsp:nvSpPr>
        <dsp:cNvPr id="0" name=""/>
        <dsp:cNvSpPr/>
      </dsp:nvSpPr>
      <dsp:spPr>
        <a:xfrm>
          <a:off x="578453" y="96375"/>
          <a:ext cx="1011941" cy="1011941"/>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1" kern="1200"/>
            <a:t>Saving the Model &amp; Predictions</a:t>
          </a:r>
          <a:endParaRPr lang="en-IN" sz="1000" kern="1200"/>
        </a:p>
      </dsp:txBody>
      <dsp:txXfrm>
        <a:off x="729039" y="246961"/>
        <a:ext cx="710768" cy="71076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974AE-6978-4A3B-9DDF-350F6D534BBB}">
      <dsp:nvSpPr>
        <dsp:cNvPr id="0" name=""/>
        <dsp:cNvSpPr/>
      </dsp:nvSpPr>
      <dsp:spPr>
        <a:xfrm>
          <a:off x="1409"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Created Decision Tree Regressor model and checked for its evaluation metrics. The model is giving R2 score as 17.83%.</a:t>
          </a:r>
        </a:p>
      </dsp:txBody>
      <dsp:txXfrm>
        <a:off x="56750" y="55341"/>
        <a:ext cx="1778815" cy="5320328"/>
      </dsp:txXfrm>
    </dsp:sp>
    <dsp:sp modelId="{A950B8C8-A24C-4D1D-BD48-17D2B46C54C3}">
      <dsp:nvSpPr>
        <dsp:cNvPr id="0" name=""/>
        <dsp:cNvSpPr/>
      </dsp:nvSpPr>
      <dsp:spPr>
        <a:xfrm>
          <a:off x="2208342"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From the graph we can observe how our model is mapping. In the graph we can observe the straight line which is our actual dataset and dots are the predictions that the model has given.</a:t>
          </a:r>
        </a:p>
      </dsp:txBody>
      <dsp:txXfrm>
        <a:off x="2263683" y="55341"/>
        <a:ext cx="1778815" cy="5320328"/>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4F9FC1-D6E0-4A3F-A063-FE90946F5B2A}">
      <dsp:nvSpPr>
        <dsp:cNvPr id="0" name=""/>
        <dsp:cNvSpPr/>
      </dsp:nvSpPr>
      <dsp:spPr>
        <a:xfrm>
          <a:off x="1409"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Created Random Forest Regressor model and checked for it's evaluation metrics. The model is giving R2 score as 62.98%.</a:t>
          </a:r>
        </a:p>
      </dsp:txBody>
      <dsp:txXfrm>
        <a:off x="56750" y="55341"/>
        <a:ext cx="1778815" cy="5320328"/>
      </dsp:txXfrm>
    </dsp:sp>
    <dsp:sp modelId="{3F73D040-3447-4F97-9F5F-74E7E48FED45}">
      <dsp:nvSpPr>
        <dsp:cNvPr id="0" name=""/>
        <dsp:cNvSpPr/>
      </dsp:nvSpPr>
      <dsp:spPr>
        <a:xfrm>
          <a:off x="2208342"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From the graph we can observe how our model is mapping. In the graph we can observe the straight line which is our actual dataset and dots are the predictions that our model has given.</a:t>
          </a:r>
        </a:p>
      </dsp:txBody>
      <dsp:txXfrm>
        <a:off x="2263683" y="55341"/>
        <a:ext cx="1778815" cy="5320328"/>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81172E-1CBF-4D4F-9959-0A1CD3FFD6D1}">
      <dsp:nvSpPr>
        <dsp:cNvPr id="0" name=""/>
        <dsp:cNvSpPr/>
      </dsp:nvSpPr>
      <dsp:spPr>
        <a:xfrm>
          <a:off x="1409"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dirty="0"/>
            <a:t>We have created Extra Trees Regressor model and checked for its evaluation metrics.  And the model is giving R2 score as 68.12%.</a:t>
          </a:r>
        </a:p>
      </dsp:txBody>
      <dsp:txXfrm>
        <a:off x="56750" y="55341"/>
        <a:ext cx="1778815" cy="5320328"/>
      </dsp:txXfrm>
    </dsp:sp>
    <dsp:sp modelId="{FDBA847B-05D5-49A7-9188-14DD9A783032}">
      <dsp:nvSpPr>
        <dsp:cNvPr id="0" name=""/>
        <dsp:cNvSpPr/>
      </dsp:nvSpPr>
      <dsp:spPr>
        <a:xfrm>
          <a:off x="2208342"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IN" sz="2000" kern="1200"/>
            <a:t>From the graph we can observe how our model is mapping. In the graph we can observe the straight line which is our actual dataset and dots are the predictions that our model has given.</a:t>
          </a:r>
        </a:p>
      </dsp:txBody>
      <dsp:txXfrm>
        <a:off x="2263683" y="55341"/>
        <a:ext cx="1778815" cy="5320328"/>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1BDB1-E4FA-46BA-821D-6A0F75E22D7C}">
      <dsp:nvSpPr>
        <dsp:cNvPr id="0" name=""/>
        <dsp:cNvSpPr/>
      </dsp:nvSpPr>
      <dsp:spPr>
        <a:xfrm>
          <a:off x="1409"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dirty="0"/>
            <a:t>Created Gradient Boosting Regressor model and checked for its evaluation metrics. The model is giving R2 score as 53.53%.</a:t>
          </a:r>
        </a:p>
      </dsp:txBody>
      <dsp:txXfrm>
        <a:off x="56750" y="55341"/>
        <a:ext cx="1778815" cy="5320328"/>
      </dsp:txXfrm>
    </dsp:sp>
    <dsp:sp modelId="{66F67853-2A51-4FB4-B85F-45E1D312BD1D}">
      <dsp:nvSpPr>
        <dsp:cNvPr id="0" name=""/>
        <dsp:cNvSpPr/>
      </dsp:nvSpPr>
      <dsp:spPr>
        <a:xfrm>
          <a:off x="2208342"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a:t>From the graph we can observe how our model is mapping. In the graph we can observe the straight line which is our actual dataset and the dots are the predictions that our model has given.</a:t>
          </a:r>
        </a:p>
      </dsp:txBody>
      <dsp:txXfrm>
        <a:off x="2263683" y="55341"/>
        <a:ext cx="1778815" cy="5320328"/>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BBF8BC-FF73-4519-9F28-3B44C1978A6C}">
      <dsp:nvSpPr>
        <dsp:cNvPr id="0" name=""/>
        <dsp:cNvSpPr/>
      </dsp:nvSpPr>
      <dsp:spPr>
        <a:xfrm>
          <a:off x="1409"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dirty="0"/>
            <a:t>Created XGB Regressor model and checked for its evaluation metrics. The model is giving R2 score as 59.98%.</a:t>
          </a:r>
        </a:p>
      </dsp:txBody>
      <dsp:txXfrm>
        <a:off x="56750" y="55341"/>
        <a:ext cx="1778815" cy="5320328"/>
      </dsp:txXfrm>
    </dsp:sp>
    <dsp:sp modelId="{188BD3FD-8981-4209-8156-9A9DACBA6EB4}">
      <dsp:nvSpPr>
        <dsp:cNvPr id="0" name=""/>
        <dsp:cNvSpPr/>
      </dsp:nvSpPr>
      <dsp:spPr>
        <a:xfrm>
          <a:off x="2208342"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a:t>From the graph we can observe how our model is mapping. In the graph we can observe the straight line which is our actual dataset and the dots are the predictions that our model has given.</a:t>
          </a:r>
        </a:p>
      </dsp:txBody>
      <dsp:txXfrm>
        <a:off x="2263683" y="55341"/>
        <a:ext cx="1778815" cy="5320328"/>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592FD9-59DB-4886-8FEE-2614098FD4A4}">
      <dsp:nvSpPr>
        <dsp:cNvPr id="0" name=""/>
        <dsp:cNvSpPr/>
      </dsp:nvSpPr>
      <dsp:spPr>
        <a:xfrm>
          <a:off x="1409"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dirty="0"/>
            <a:t>Created Bagging Regressor model and checked for its evaluation metrics. The model is giving R2 score as 58.95%.</a:t>
          </a:r>
        </a:p>
      </dsp:txBody>
      <dsp:txXfrm>
        <a:off x="56750" y="55341"/>
        <a:ext cx="1778815" cy="5320328"/>
      </dsp:txXfrm>
    </dsp:sp>
    <dsp:sp modelId="{1E423BF5-84EE-45E4-BD3C-8B95DD32FC57}">
      <dsp:nvSpPr>
        <dsp:cNvPr id="0" name=""/>
        <dsp:cNvSpPr/>
      </dsp:nvSpPr>
      <dsp:spPr>
        <a:xfrm>
          <a:off x="2208342" y="0"/>
          <a:ext cx="1889497"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IN" sz="1900" kern="1200"/>
            <a:t>From the graph we can observe how our model is mapping. In the graph we can observe the straight line which is our actual dataset and the dots are the predictions that our model has given.</a:t>
          </a:r>
        </a:p>
      </dsp:txBody>
      <dsp:txXfrm>
        <a:off x="2263683" y="55341"/>
        <a:ext cx="1778815" cy="5320328"/>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3C3E9E-6EA5-455A-9341-1C166055F608}">
      <dsp:nvSpPr>
        <dsp:cNvPr id="0" name=""/>
        <dsp:cNvSpPr/>
      </dsp:nvSpPr>
      <dsp:spPr>
        <a:xfrm>
          <a:off x="0" y="0"/>
          <a:ext cx="4095939" cy="4779653"/>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IN" sz="2800" kern="1200"/>
            <a:t>I have used GridSearchCV to get the best parameters of </a:t>
          </a:r>
          <a:r>
            <a:rPr lang="en-IN" sz="2800" b="1" kern="1200"/>
            <a:t>Extra Trees Regressor. </a:t>
          </a:r>
          <a:r>
            <a:rPr lang="en-IN" sz="2800" kern="1200"/>
            <a:t>And used all the obtained best parameters to create the accuracy of final model.</a:t>
          </a:r>
        </a:p>
      </dsp:txBody>
      <dsp:txXfrm>
        <a:off x="119966" y="119966"/>
        <a:ext cx="3856007" cy="45397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7C2B37-F0C0-478D-AFF9-9ADD4B8D0028}">
      <dsp:nvSpPr>
        <dsp:cNvPr id="0" name=""/>
        <dsp:cNvSpPr/>
      </dsp:nvSpPr>
      <dsp:spPr>
        <a:xfrm>
          <a:off x="625020" y="102050"/>
          <a:ext cx="1071526" cy="1071526"/>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kern="1200"/>
            <a:t>Import Collected Dataset</a:t>
          </a:r>
          <a:endParaRPr lang="en-IN" sz="1100" kern="1200"/>
        </a:p>
      </dsp:txBody>
      <dsp:txXfrm>
        <a:off x="784473" y="261503"/>
        <a:ext cx="752619" cy="752619"/>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4A3967-6FB1-4CC3-A8C8-01769A693E6B}">
      <dsp:nvSpPr>
        <dsp:cNvPr id="0" name=""/>
        <dsp:cNvSpPr/>
      </dsp:nvSpPr>
      <dsp:spPr>
        <a:xfrm>
          <a:off x="1644" y="0"/>
          <a:ext cx="2204770"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t>I </a:t>
          </a:r>
          <a:r>
            <a:rPr lang="en-US" sz="1800" kern="1200" dirty="0"/>
            <a:t>have successfully incorporated the hyper parameter tuning using best parameters of Extra Trees Regressor and the R2 score of the model has been increased after hyperparameter tuning and received the R2 score as 68.83% which is very good.</a:t>
          </a:r>
          <a:endParaRPr lang="en-IN" sz="1800" kern="1200" dirty="0"/>
        </a:p>
      </dsp:txBody>
      <dsp:txXfrm>
        <a:off x="66220" y="64576"/>
        <a:ext cx="2075618" cy="5301858"/>
      </dsp:txXfrm>
    </dsp:sp>
    <dsp:sp modelId="{3CCDA52A-B5E5-4BB8-BD36-9E1C7602FDC6}">
      <dsp:nvSpPr>
        <dsp:cNvPr id="0" name=""/>
        <dsp:cNvSpPr/>
      </dsp:nvSpPr>
      <dsp:spPr>
        <a:xfrm>
          <a:off x="2576815" y="0"/>
          <a:ext cx="2204770" cy="5431010"/>
        </a:xfrm>
        <a:prstGeom prst="roundRect">
          <a:avLst>
            <a:gd name="adj" fmla="val 10000"/>
          </a:avLst>
        </a:prstGeom>
        <a:solidFill>
          <a:schemeClr val="accent2">
            <a:hueOff val="0"/>
            <a:satOff val="0"/>
            <a:lumOff val="0"/>
            <a:alphaOff val="0"/>
          </a:schemeClr>
        </a:solidFill>
        <a:ln>
          <a:noFill/>
        </a:ln>
        <a:effectLst/>
        <a:sp3d extrusionH="50600" prstMaterial="plastic">
          <a:bevelT w="101600" h="80600" prst="relaxedInset"/>
          <a:bevelB w="80600" h="80600" prst="relaxedInset"/>
        </a:sp3d>
      </dsp:spPr>
      <dsp:style>
        <a:lnRef idx="0">
          <a:scrgbClr r="0" g="0" b="0"/>
        </a:lnRef>
        <a:fillRef idx="1">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From the graph we can observe how our final model is mapping. In the graph we can observe the best fit line which is our actual dataset and the dots are the predictions that our best final model has given.</a:t>
          </a:r>
          <a:endParaRPr lang="en-IN" sz="1800" kern="1200"/>
        </a:p>
      </dsp:txBody>
      <dsp:txXfrm>
        <a:off x="2641391" y="64576"/>
        <a:ext cx="2075618" cy="53018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78027D-9C73-47AA-867B-D9BF792C9C20}">
      <dsp:nvSpPr>
        <dsp:cNvPr id="0" name=""/>
        <dsp:cNvSpPr/>
      </dsp:nvSpPr>
      <dsp:spPr>
        <a:xfrm>
          <a:off x="620809" y="95884"/>
          <a:ext cx="1006785" cy="1006785"/>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311150">
            <a:lnSpc>
              <a:spcPct val="90000"/>
            </a:lnSpc>
            <a:spcBef>
              <a:spcPct val="0"/>
            </a:spcBef>
            <a:spcAft>
              <a:spcPct val="35000"/>
            </a:spcAft>
            <a:buNone/>
          </a:pPr>
          <a:r>
            <a:rPr lang="en-US" sz="700" b="1" kern="1200"/>
            <a:t>Data Preprocessing</a:t>
          </a:r>
          <a:endParaRPr lang="en-IN" sz="700" kern="1200"/>
        </a:p>
      </dsp:txBody>
      <dsp:txXfrm>
        <a:off x="770629" y="245703"/>
        <a:ext cx="707146" cy="70714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51BC9C-8AE7-4558-B9BE-A4FBD13FDB39}">
      <dsp:nvSpPr>
        <dsp:cNvPr id="0" name=""/>
        <dsp:cNvSpPr/>
      </dsp:nvSpPr>
      <dsp:spPr>
        <a:xfrm>
          <a:off x="581031" y="95884"/>
          <a:ext cx="1006784" cy="1006784"/>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400050">
            <a:lnSpc>
              <a:spcPct val="90000"/>
            </a:lnSpc>
            <a:spcBef>
              <a:spcPct val="0"/>
            </a:spcBef>
            <a:spcAft>
              <a:spcPct val="35000"/>
            </a:spcAft>
            <a:buNone/>
          </a:pPr>
          <a:r>
            <a:rPr lang="en-US" sz="900" b="1" kern="1200"/>
            <a:t>Feature Engineering</a:t>
          </a:r>
          <a:endParaRPr lang="en-IN" sz="900" kern="1200"/>
        </a:p>
      </dsp:txBody>
      <dsp:txXfrm>
        <a:off x="730850" y="245703"/>
        <a:ext cx="707146" cy="70714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BA84A2-CFAD-4F32-BC77-91A7B1705DDB}">
      <dsp:nvSpPr>
        <dsp:cNvPr id="0" name=""/>
        <dsp:cNvSpPr/>
      </dsp:nvSpPr>
      <dsp:spPr>
        <a:xfrm>
          <a:off x="625020" y="102050"/>
          <a:ext cx="1071526" cy="1071526"/>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b="1" kern="1200" dirty="0"/>
            <a:t>(EDA) Visualizations</a:t>
          </a:r>
          <a:endParaRPr lang="en-IN" sz="800" b="1" kern="1200" dirty="0"/>
        </a:p>
      </dsp:txBody>
      <dsp:txXfrm>
        <a:off x="784473" y="261503"/>
        <a:ext cx="752619" cy="75261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234F2C-2DED-4737-8BD9-20C1880F0E5C}">
      <dsp:nvSpPr>
        <dsp:cNvPr id="0" name=""/>
        <dsp:cNvSpPr/>
      </dsp:nvSpPr>
      <dsp:spPr>
        <a:xfrm>
          <a:off x="589298" y="94309"/>
          <a:ext cx="990251" cy="990251"/>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444500">
            <a:lnSpc>
              <a:spcPct val="90000"/>
            </a:lnSpc>
            <a:spcBef>
              <a:spcPct val="0"/>
            </a:spcBef>
            <a:spcAft>
              <a:spcPct val="35000"/>
            </a:spcAft>
            <a:buNone/>
          </a:pPr>
          <a:r>
            <a:rPr lang="en-US" sz="1000" b="1" kern="1200"/>
            <a:t>Identifying Outliers and Skewness</a:t>
          </a:r>
          <a:endParaRPr lang="en-IN" sz="1000" kern="1200"/>
        </a:p>
      </dsp:txBody>
      <dsp:txXfrm>
        <a:off x="736657" y="241668"/>
        <a:ext cx="695533" cy="69553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15E1EE-AA51-4107-9DD4-1BF8ADE7B319}">
      <dsp:nvSpPr>
        <dsp:cNvPr id="0" name=""/>
        <dsp:cNvSpPr/>
      </dsp:nvSpPr>
      <dsp:spPr>
        <a:xfrm>
          <a:off x="526947" y="106185"/>
          <a:ext cx="1114952" cy="1114952"/>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Label Encoder</a:t>
          </a:r>
          <a:endParaRPr lang="en-IN" sz="1400" kern="1200"/>
        </a:p>
      </dsp:txBody>
      <dsp:txXfrm>
        <a:off x="692863" y="272101"/>
        <a:ext cx="783121" cy="78312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732F4-946E-45DE-9BCE-5340E43157EF}">
      <dsp:nvSpPr>
        <dsp:cNvPr id="0" name=""/>
        <dsp:cNvSpPr/>
      </dsp:nvSpPr>
      <dsp:spPr>
        <a:xfrm>
          <a:off x="526948" y="106185"/>
          <a:ext cx="1114951" cy="1114951"/>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b="1" kern="1200"/>
            <a:t>Checking Correlation</a:t>
          </a:r>
          <a:endParaRPr lang="en-IN" sz="1100" kern="1200"/>
        </a:p>
      </dsp:txBody>
      <dsp:txXfrm>
        <a:off x="692863" y="272101"/>
        <a:ext cx="783120" cy="78312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FCE3A6-A33B-4701-8DA9-5939DBBD70D0}">
      <dsp:nvSpPr>
        <dsp:cNvPr id="0" name=""/>
        <dsp:cNvSpPr/>
      </dsp:nvSpPr>
      <dsp:spPr>
        <a:xfrm>
          <a:off x="637091" y="85206"/>
          <a:ext cx="894665" cy="894665"/>
        </a:xfrm>
        <a:prstGeom prst="ellipse">
          <a:avLst/>
        </a:prstGeom>
        <a:solidFill>
          <a:schemeClr val="accent2">
            <a:hueOff val="0"/>
            <a:satOff val="0"/>
            <a:lumOff val="0"/>
            <a:alphaOff val="0"/>
          </a:schemeClr>
        </a:solidFill>
        <a:ln>
          <a:noFill/>
        </a:ln>
        <a:effectLst>
          <a:outerShdw blurRad="38100" dist="25400" dir="5400000" rotWithShape="0">
            <a:srgbClr val="000000">
              <a:alpha val="2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b="1" kern="1200"/>
            <a:t>Model Building</a:t>
          </a:r>
          <a:endParaRPr lang="en-IN" sz="1200" kern="1200"/>
        </a:p>
      </dsp:txBody>
      <dsp:txXfrm>
        <a:off x="770225" y="218340"/>
        <a:ext cx="628396" cy="628396"/>
      </dsp:txXfrm>
    </dsp:sp>
  </dsp:spTree>
</dsp:drawing>
</file>

<file path=ppt/diagrams/layout1.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10.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11.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12.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13.xml><?xml version="1.0" encoding="utf-8"?>
<dgm:layoutDef xmlns:dgm="http://schemas.openxmlformats.org/drawingml/2006/diagram" xmlns:a="http://schemas.openxmlformats.org/drawingml/2006/main" uniqueId="urn:microsoft.com/office/officeart/2005/8/layout/architecture">
  <dgm:title val="Architecture Layout"/>
  <dgm:desc val="Use to show hierarchical relationships that build from the bottom up. This layout works well for showing architectural components or objects that build on other objects."/>
  <dgm:catLst>
    <dgm:cat type="hierarchy" pri="4500"/>
    <dgm:cat type="list" pri="24500"/>
    <dgm:cat type="relationship" pri="10500"/>
    <dgm:cat type="officeonline" pri="7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b"/>
        </dgm:alg>
      </dgm:if>
      <dgm:else name="Name3">
        <dgm:alg type="lin">
          <dgm:param type="linDir" val="fromR"/>
          <dgm:param type="nodeVertAlign" val="b"/>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B"/>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b"/>
              </dgm:alg>
            </dgm:if>
            <dgm:else name="Name1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B"/>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b"/>
                    </dgm:alg>
                  </dgm:if>
                  <dgm:else name="Name17">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B"/>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b"/>
                          </dgm:alg>
                        </dgm:if>
                        <dgm:else name="Name24">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B"/>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b"/>
                                </dgm:alg>
                              </dgm:if>
                              <dgm:else name="Name30">
                                <dgm:alg type="lin">
                                  <dgm:param type="linDir" val="fromR"/>
                                  <dgm:param type="nodeVertAlign" val="b"/>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15.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16.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17.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19.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20.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4.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5.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6.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7.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8.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9.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3d7">
  <dgm:title val=""/>
  <dgm:desc val=""/>
  <dgm:catLst>
    <dgm:cat type="3D" pri="11700"/>
  </dgm:catLst>
  <dgm:scene3d>
    <a:camera prst="perspectiveLeft" zoom="91000"/>
    <a:lightRig rig="threePt" dir="t">
      <a:rot lat="0" lon="0" rev="20640000"/>
    </a:lightRig>
  </dgm:scene3d>
  <dgm:styleLbl name="node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lnNod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vennNode1">
    <dgm:scene3d>
      <a:camera prst="orthographicFront"/>
      <a:lightRig rig="threePt" dir="t"/>
    </dgm:scene3d>
    <dgm:sp3d extrusionH="50600" prstMaterial="clear">
      <a:bevelT w="101600" h="80600" prst="relaxedInset"/>
      <a:bevelB w="80600" h="80600" prst="relaxedInset"/>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50600" prstMaterial="metal">
      <a:bevelT w="101600" h="80600" prst="relaxedInset"/>
      <a:bevelB w="80600" h="80600" prst="relaxedInset"/>
    </dgm:sp3d>
    <dgm:txPr/>
    <dgm:style>
      <a:lnRef idx="1">
        <a:scrgbClr r="0" g="0" b="0"/>
      </a:lnRef>
      <a:fillRef idx="1">
        <a:scrgbClr r="0" g="0" b="0"/>
      </a:fillRef>
      <a:effectRef idx="1">
        <a:scrgbClr r="0" g="0" b="0"/>
      </a:effectRef>
      <a:fontRef idx="minor">
        <a:schemeClr val="dk1"/>
      </a:fontRef>
    </dgm:style>
  </dgm:styleLbl>
  <dgm:styleLbl name="node1">
    <dgm:scene3d>
      <a:camera prst="orthographicFront"/>
      <a:lightRig rig="threePt" dir="t"/>
    </dgm:scene3d>
    <dgm:sp3d extrusionH="50600" prstMaterial="metal">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node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fgImgPlace1">
    <dgm:scene3d>
      <a:camera prst="orthographicFront"/>
      <a:lightRig rig="threePt" dir="t"/>
    </dgm:scene3d>
    <dgm:sp3d z="572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alignImgPlace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dgm:style>
  </dgm:styleLbl>
  <dgm:styleLbl name="bgImgPlace1">
    <dgm:scene3d>
      <a:camera prst="orthographicFront"/>
      <a:lightRig rig="threePt" dir="t"/>
    </dgm:scene3d>
    <dgm:sp3d z="-211800" extrusionH="10600" prstMaterial="plastic">
      <a:bevelT w="101600" h="8600" prst="relaxedInset"/>
      <a:bevelB w="8600" h="8600" prst="relaxedInset"/>
    </dgm:sp3d>
    <dgm:txPr/>
    <dgm:style>
      <a:lnRef idx="0">
        <a:scrgbClr r="0" g="0" b="0"/>
      </a:lnRef>
      <a:fillRef idx="1">
        <a:scrgbClr r="0" g="0" b="0"/>
      </a:fillRef>
      <a:effectRef idx="1">
        <a:scrgbClr r="0" g="0" b="0"/>
      </a:effectRef>
      <a:fontRef idx="minor"/>
    </dgm:style>
  </dgm:styleLbl>
  <dgm:styleLbl name="sibTrans2D1">
    <dgm:scene3d>
      <a:camera prst="orthographicFront"/>
      <a:lightRig rig="threePt" dir="t"/>
    </dgm:scene3d>
    <dgm:sp3d z="-110000">
      <a:bevelT w="40600" h="20600" prst="relaxedInset"/>
    </dgm:sp3d>
    <dgm:txPr/>
    <dgm:style>
      <a:lnRef idx="0">
        <a:scrgbClr r="0" g="0" b="0"/>
      </a:lnRef>
      <a:fillRef idx="1">
        <a:scrgbClr r="0" g="0" b="0"/>
      </a:fillRef>
      <a:effectRef idx="2">
        <a:scrgbClr r="0" g="0" b="0"/>
      </a:effectRef>
      <a:fontRef idx="minor"/>
    </dgm:style>
  </dgm:styleLbl>
  <dgm:styleLbl name="fgSibTrans2D1">
    <dgm:scene3d>
      <a:camera prst="orthographicFront"/>
      <a:lightRig rig="threePt" dir="t"/>
    </dgm:scene3d>
    <dgm:sp3d z="10600">
      <a:bevelT w="40600" h="20600" prst="relaxedInset"/>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z="-211800">
      <a:bevelT w="40600" h="20600" prst="relaxedInset"/>
    </dgm:sp3d>
    <dgm:txPr/>
    <dgm:style>
      <a:lnRef idx="0">
        <a:scrgbClr r="0" g="0" b="0"/>
      </a:lnRef>
      <a:fillRef idx="1">
        <a:scrgbClr r="0" g="0" b="0"/>
      </a:fillRef>
      <a:effectRef idx="2">
        <a:scrgbClr r="0" g="0" b="0"/>
      </a:effectRef>
      <a:fontRef idx="minor"/>
    </dgm:style>
  </dgm:styleLbl>
  <dgm:styleLbl name="sibTrans1D1">
    <dgm:scene3d>
      <a:camera prst="orthographicFront"/>
      <a:lightRig rig="threePt" dir="t"/>
    </dgm:scene3d>
    <dgm:sp3d z="-110000"/>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0000"/>
    <dgm:txPr/>
    <dgm:style>
      <a:lnRef idx="1">
        <a:scrgbClr r="0" g="0" b="0"/>
      </a:lnRef>
      <a:fillRef idx="1">
        <a:scrgbClr r="0" g="0" b="0"/>
      </a:fillRef>
      <a:effectRef idx="0">
        <a:scrgbClr r="0" g="0" b="0"/>
      </a:effectRef>
      <a:fontRef idx="minor"/>
    </dgm:style>
  </dgm:styleLbl>
  <dgm:styleLbl name="asst0">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1">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2">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3">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asst4">
    <dgm:scene3d>
      <a:camera prst="orthographicFront"/>
      <a:lightRig rig="threePt" dir="t"/>
    </dgm:scene3d>
    <dgm:sp3d extrusionH="50600" prstMaterial="plastic">
      <a:bevelT w="101600" h="80600" prst="relaxedInset"/>
      <a:bevelB w="80600" h="80600" prst="relaxedInset"/>
    </dgm:sp3d>
    <dgm:txPr/>
    <dgm:style>
      <a:lnRef idx="0">
        <a:scrgbClr r="0" g="0" b="0"/>
      </a:lnRef>
      <a:fillRef idx="1">
        <a:scrgbClr r="0" g="0" b="0"/>
      </a:fillRef>
      <a:effectRef idx="1">
        <a:scrgbClr r="0" g="0" b="0"/>
      </a:effectRef>
      <a:fontRef idx="minor">
        <a:schemeClr val="dk1"/>
      </a:fontRef>
    </dgm:style>
  </dgm:styleLbl>
  <dgm:styleLbl name="parChTrans2D1">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2">
    <dgm:scene3d>
      <a:camera prst="orthographicFront"/>
      <a:lightRig rig="threePt" dir="t"/>
    </dgm:scene3d>
    <dgm:sp3d z="-110000">
      <a:bevelT w="40600" h="20600" prst="relaxedInset"/>
    </dgm:sp3d>
    <dgm:txPr/>
    <dgm:style>
      <a:lnRef idx="0">
        <a:scrgbClr r="0" g="0" b="0"/>
      </a:lnRef>
      <a:fillRef idx="1">
        <a:scrgbClr r="0" g="0" b="0"/>
      </a:fillRef>
      <a:effectRef idx="0">
        <a:scrgbClr r="0" g="0" b="0"/>
      </a:effectRef>
      <a:fontRef idx="minor"/>
    </dgm:style>
  </dgm:styleLbl>
  <dgm:styleLbl name="parChTrans2D3">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2D4">
    <dgm:scene3d>
      <a:camera prst="orthographicFront"/>
      <a:lightRig rig="threePt" dir="t"/>
    </dgm:scene3d>
    <dgm:sp3d z="-110000"/>
    <dgm:txPr/>
    <dgm:style>
      <a:lnRef idx="0">
        <a:scrgbClr r="0" g="0" b="0"/>
      </a:lnRef>
      <a:fillRef idx="1">
        <a:scrgbClr r="0" g="0" b="0"/>
      </a:fillRef>
      <a:effectRef idx="0">
        <a:scrgbClr r="0" g="0" b="0"/>
      </a:effectRef>
      <a:fontRef idx="minor"/>
    </dgm:style>
  </dgm:styleLbl>
  <dgm:styleLbl name="parChTrans1D1">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110000"/>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50600">
      <a:bevelT w="101600" h="80600"/>
      <a:bevelB w="80600" h="80600"/>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50600">
      <a:bevelT w="101600" h="80600"/>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161800" extrusionH="10600" prstMaterial="matte">
      <a:bevelT w="90600" h="18600" prst="softRound"/>
      <a:bevelB w="48600" h="8600" prst="relaxedInset"/>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solidBgAcc1">
    <dgm:scene3d>
      <a:camera prst="orthographicFront"/>
      <a:lightRig rig="threePt" dir="t"/>
    </dgm:scene3d>
    <dgm:sp3d z="-161800" extrusionH="10600" contourW="3000">
      <a:bevelT w="48600" h="8600" prst="softRound"/>
      <a:bevelB w="48600" h="8600" prst="relaxedInset"/>
    </dgm:sp3d>
    <dgm:txPr/>
    <dgm:style>
      <a:lnRef idx="0">
        <a:scrgbClr r="0" g="0" b="0"/>
      </a:lnRef>
      <a:fillRef idx="1">
        <a:scrgbClr r="0" g="0" b="0"/>
      </a:fillRef>
      <a:effectRef idx="0">
        <a:scrgbClr r="0" g="0" b="0"/>
      </a:effectRef>
      <a:fontRef idx="minor"/>
    </dgm:style>
  </dgm:styleLbl>
  <dgm:styleLbl name="fgAccFollowNode1">
    <dgm:scene3d>
      <a:camera prst="orthographicFront"/>
      <a:lightRig rig="threePt" dir="t"/>
    </dgm:scene3d>
    <dgm:sp3d z="572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50600" contourW="3000">
      <a:bevelT w="101600" h="80600" prst="relaxedInset"/>
      <a:bevelB w="80600" h="80600" prst="relaxedInset"/>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161800" extrusionH="10600" contourW="3000">
      <a:bevelT w="48600" h="8600" prst="relaxedInset"/>
      <a:bevelB w="48600" h="8600" prst="relaxedInset"/>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200" extrusionH="600" contourW="3000">
      <a:bevelT w="48600" h="18600" prst="relaxedInset"/>
      <a:bevelB w="48600" h="8600" prst="relaxedInset"/>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61800" extrusionH="600" contourW="3000">
      <a:bevelT w="48600" h="18600" prst="relaxedInset"/>
      <a:bevelB w="48600" h="8600" prst="relaxedInset"/>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50600">
      <a:bevelT w="80600" h="80600" prst="relaxedInset"/>
      <a:bevelB w="80600" h="80600" prst="relaxedInset"/>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200" extrusionH="600" contourW="3000" prstMaterial="plastic">
      <a:bevelT w="80600" h="18600" prst="relaxedInset"/>
      <a:bevelB w="80600" h="8600" prst="relaxedInset"/>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7.wmf"/><Relationship Id="rId1" Type="http://schemas.openxmlformats.org/officeDocument/2006/relationships/image" Target="../media/image6.w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3.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26.wmf"/><Relationship Id="rId1" Type="http://schemas.openxmlformats.org/officeDocument/2006/relationships/image" Target="../media/image25.w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28.wmf"/><Relationship Id="rId1" Type="http://schemas.openxmlformats.org/officeDocument/2006/relationships/image" Target="../media/image27.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30.wmf"/><Relationship Id="rId1" Type="http://schemas.openxmlformats.org/officeDocument/2006/relationships/image" Target="../media/image29.wmf"/></Relationships>
</file>

<file path=ppt/drawings/_rels/vmlDrawing14.vml.rels><?xml version="1.0" encoding="UTF-8" standalone="yes"?>
<Relationships xmlns="http://schemas.openxmlformats.org/package/2006/relationships"><Relationship Id="rId2" Type="http://schemas.openxmlformats.org/officeDocument/2006/relationships/image" Target="../media/image32.wmf"/><Relationship Id="rId1" Type="http://schemas.openxmlformats.org/officeDocument/2006/relationships/image" Target="../media/image31.w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34.wmf"/><Relationship Id="rId1" Type="http://schemas.openxmlformats.org/officeDocument/2006/relationships/image" Target="../media/image33.w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36.wmf"/><Relationship Id="rId1" Type="http://schemas.openxmlformats.org/officeDocument/2006/relationships/image" Target="../media/image35.w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38.wmf"/><Relationship Id="rId1" Type="http://schemas.openxmlformats.org/officeDocument/2006/relationships/image" Target="../media/image37.wmf"/></Relationships>
</file>

<file path=ppt/drawings/_rels/vmlDrawing18.vml.rels><?xml version="1.0" encoding="UTF-8" standalone="yes"?>
<Relationships xmlns="http://schemas.openxmlformats.org/package/2006/relationships"><Relationship Id="rId2" Type="http://schemas.openxmlformats.org/officeDocument/2006/relationships/image" Target="../media/image40.wmf"/><Relationship Id="rId1" Type="http://schemas.openxmlformats.org/officeDocument/2006/relationships/image" Target="../media/image39.wmf"/></Relationships>
</file>

<file path=ppt/drawings/_rels/vmlDrawing19.vml.rels><?xml version="1.0" encoding="UTF-8" standalone="yes"?>
<Relationships xmlns="http://schemas.openxmlformats.org/package/2006/relationships"><Relationship Id="rId3" Type="http://schemas.openxmlformats.org/officeDocument/2006/relationships/image" Target="../media/image43.wmf"/><Relationship Id="rId2" Type="http://schemas.openxmlformats.org/officeDocument/2006/relationships/image" Target="../media/image42.wmf"/><Relationship Id="rId1" Type="http://schemas.openxmlformats.org/officeDocument/2006/relationships/image" Target="../media/image41.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9.wmf"/><Relationship Id="rId1" Type="http://schemas.openxmlformats.org/officeDocument/2006/relationships/image" Target="../media/image8.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w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2.wmf"/><Relationship Id="rId1" Type="http://schemas.openxmlformats.org/officeDocument/2006/relationships/image" Target="../media/image11.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3.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15.wmf"/><Relationship Id="rId1" Type="http://schemas.openxmlformats.org/officeDocument/2006/relationships/image" Target="../media/image14.w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17.wmf"/><Relationship Id="rId1" Type="http://schemas.openxmlformats.org/officeDocument/2006/relationships/image" Target="../media/image16.w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9.wmf"/><Relationship Id="rId1" Type="http://schemas.openxmlformats.org/officeDocument/2006/relationships/image" Target="../media/image18.w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21.wmf"/><Relationship Id="rId1" Type="http://schemas.openxmlformats.org/officeDocument/2006/relationships/image" Target="../media/image20.wmf"/></Relationships>
</file>

<file path=ppt/media/image1.jpg>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jpg>
</file>

<file path=ppt/media/image20.wmf>
</file>

<file path=ppt/media/image21.wmf>
</file>

<file path=ppt/media/image22.png>
</file>

<file path=ppt/media/image23.wmf>
</file>

<file path=ppt/media/image24.png>
</file>

<file path=ppt/media/image25.wmf>
</file>

<file path=ppt/media/image26.wmf>
</file>

<file path=ppt/media/image27.wmf>
</file>

<file path=ppt/media/image28.wmf>
</file>

<file path=ppt/media/image29.wmf>
</file>

<file path=ppt/media/image3.jpeg>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jpg>
</file>

<file path=ppt/media/image40.wmf>
</file>

<file path=ppt/media/image41.wmf>
</file>

<file path=ppt/media/image42.wmf>
</file>

<file path=ppt/media/image43.wmf>
</file>

<file path=ppt/media/image5.png>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E40D8F-E351-45BB-B581-89C9E731D8A7}" type="datetimeFigureOut">
              <a:rPr lang="en-IN" smtClean="0"/>
              <a:t>05-05-2022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453D8C-C229-4928-BC5D-5D5D26348892}" type="slidenum">
              <a:rPr lang="en-IN" smtClean="0"/>
              <a:t>‹#›</a:t>
            </a:fld>
            <a:endParaRPr lang="en-IN"/>
          </a:p>
        </p:txBody>
      </p:sp>
    </p:spTree>
    <p:extLst>
      <p:ext uri="{BB962C8B-B14F-4D97-AF65-F5344CB8AC3E}">
        <p14:creationId xmlns:p14="http://schemas.microsoft.com/office/powerpoint/2010/main" val="3325154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9453D8C-C229-4928-BC5D-5D5D26348892}" type="slidenum">
              <a:rPr lang="en-IN" smtClean="0"/>
              <a:t>31</a:t>
            </a:fld>
            <a:endParaRPr lang="en-IN"/>
          </a:p>
        </p:txBody>
      </p:sp>
    </p:spTree>
    <p:extLst>
      <p:ext uri="{BB962C8B-B14F-4D97-AF65-F5344CB8AC3E}">
        <p14:creationId xmlns:p14="http://schemas.microsoft.com/office/powerpoint/2010/main" val="14051296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9453D8C-C229-4928-BC5D-5D5D26348892}" type="slidenum">
              <a:rPr lang="en-IN" smtClean="0"/>
              <a:t>32</a:t>
            </a:fld>
            <a:endParaRPr lang="en-IN"/>
          </a:p>
        </p:txBody>
      </p:sp>
    </p:spTree>
    <p:extLst>
      <p:ext uri="{BB962C8B-B14F-4D97-AF65-F5344CB8AC3E}">
        <p14:creationId xmlns:p14="http://schemas.microsoft.com/office/powerpoint/2010/main" val="15382926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2098098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3120118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F2C6506-E204-4C7A-96CD-D9E64D3360BB}" type="slidenum">
              <a:rPr lang="en-IN" smtClean="0"/>
              <a:t>‹#›</a:t>
            </a:fld>
            <a:endParaRPr lang="en-IN"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273426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22811160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F2C6506-E204-4C7A-96CD-D9E64D3360BB}" type="slidenum">
              <a:rPr lang="en-IN" smtClean="0"/>
              <a:t>‹#›</a:t>
            </a:fld>
            <a:endParaRPr lang="en-IN"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271820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20900071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13330589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54221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37085588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3906787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42221768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1568958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2659726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19848050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14492885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3B8124-6683-41B0-AAF9-862FE4D03957}" type="datetimeFigureOut">
              <a:rPr lang="en-IN" smtClean="0"/>
              <a:t>05-05-2022</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CF2C6506-E204-4C7A-96CD-D9E64D3360BB}" type="slidenum">
              <a:rPr lang="en-IN" smtClean="0"/>
              <a:t>‹#›</a:t>
            </a:fld>
            <a:endParaRPr lang="en-IN" dirty="0"/>
          </a:p>
        </p:txBody>
      </p:sp>
    </p:spTree>
    <p:extLst>
      <p:ext uri="{BB962C8B-B14F-4D97-AF65-F5344CB8AC3E}">
        <p14:creationId xmlns:p14="http://schemas.microsoft.com/office/powerpoint/2010/main" val="3175102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83B8124-6683-41B0-AAF9-862FE4D03957}" type="datetimeFigureOut">
              <a:rPr lang="en-IN" smtClean="0"/>
              <a:t>05-05-2022</a:t>
            </a:fld>
            <a:endParaRPr lang="en-IN"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CF2C6506-E204-4C7A-96CD-D9E64D3360BB}" type="slidenum">
              <a:rPr lang="en-IN" smtClean="0"/>
              <a:t>‹#›</a:t>
            </a:fld>
            <a:endParaRPr lang="en-IN" dirty="0"/>
          </a:p>
        </p:txBody>
      </p:sp>
    </p:spTree>
    <p:extLst>
      <p:ext uri="{BB962C8B-B14F-4D97-AF65-F5344CB8AC3E}">
        <p14:creationId xmlns:p14="http://schemas.microsoft.com/office/powerpoint/2010/main" val="40809850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9.wmf"/><Relationship Id="rId5" Type="http://schemas.openxmlformats.org/officeDocument/2006/relationships/oleObject" Target="../embeddings/oleObject4.bin"/><Relationship Id="rId4" Type="http://schemas.openxmlformats.org/officeDocument/2006/relationships/image" Target="../media/image8.wmf"/></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image" Target="../media/image10.w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image" Target="../media/image12.wmf"/><Relationship Id="rId5" Type="http://schemas.openxmlformats.org/officeDocument/2006/relationships/oleObject" Target="../embeddings/oleObject7.bin"/><Relationship Id="rId4" Type="http://schemas.openxmlformats.org/officeDocument/2006/relationships/image" Target="../media/image11.wmf"/></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7.xml"/><Relationship Id="rId1" Type="http://schemas.openxmlformats.org/officeDocument/2006/relationships/vmlDrawing" Target="../drawings/vmlDrawing5.vml"/><Relationship Id="rId4" Type="http://schemas.openxmlformats.org/officeDocument/2006/relationships/image" Target="../media/image13.w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7.xml"/><Relationship Id="rId1" Type="http://schemas.openxmlformats.org/officeDocument/2006/relationships/vmlDrawing" Target="../drawings/vmlDrawing6.vml"/><Relationship Id="rId6" Type="http://schemas.openxmlformats.org/officeDocument/2006/relationships/image" Target="../media/image15.wmf"/><Relationship Id="rId5" Type="http://schemas.openxmlformats.org/officeDocument/2006/relationships/oleObject" Target="../embeddings/oleObject10.bin"/><Relationship Id="rId4" Type="http://schemas.openxmlformats.org/officeDocument/2006/relationships/image" Target="../media/image14.w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7.xml"/><Relationship Id="rId1" Type="http://schemas.openxmlformats.org/officeDocument/2006/relationships/vmlDrawing" Target="../drawings/vmlDrawing7.vml"/><Relationship Id="rId6" Type="http://schemas.openxmlformats.org/officeDocument/2006/relationships/image" Target="../media/image17.wmf"/><Relationship Id="rId5" Type="http://schemas.openxmlformats.org/officeDocument/2006/relationships/oleObject" Target="../embeddings/oleObject12.bin"/><Relationship Id="rId4" Type="http://schemas.openxmlformats.org/officeDocument/2006/relationships/image" Target="../media/image16.wmf"/></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7.xml"/><Relationship Id="rId1" Type="http://schemas.openxmlformats.org/officeDocument/2006/relationships/vmlDrawing" Target="../drawings/vmlDrawing8.vml"/><Relationship Id="rId6" Type="http://schemas.openxmlformats.org/officeDocument/2006/relationships/image" Target="../media/image19.wmf"/><Relationship Id="rId5" Type="http://schemas.openxmlformats.org/officeDocument/2006/relationships/oleObject" Target="../embeddings/oleObject14.bin"/><Relationship Id="rId4" Type="http://schemas.openxmlformats.org/officeDocument/2006/relationships/image" Target="../media/image18.w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15.bin"/><Relationship Id="rId2" Type="http://schemas.openxmlformats.org/officeDocument/2006/relationships/slideLayout" Target="../slideLayouts/slideLayout7.xml"/><Relationship Id="rId1" Type="http://schemas.openxmlformats.org/officeDocument/2006/relationships/vmlDrawing" Target="../drawings/vmlDrawing9.vml"/><Relationship Id="rId6" Type="http://schemas.openxmlformats.org/officeDocument/2006/relationships/image" Target="../media/image21.wmf"/><Relationship Id="rId5" Type="http://schemas.openxmlformats.org/officeDocument/2006/relationships/oleObject" Target="../embeddings/oleObject16.bin"/><Relationship Id="rId4" Type="http://schemas.openxmlformats.org/officeDocument/2006/relationships/image" Target="../media/image20.wmf"/></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7.xml"/><Relationship Id="rId1" Type="http://schemas.openxmlformats.org/officeDocument/2006/relationships/vmlDrawing" Target="../drawings/vmlDrawing10.vml"/><Relationship Id="rId5" Type="http://schemas.openxmlformats.org/officeDocument/2006/relationships/image" Target="../media/image24.png"/><Relationship Id="rId4" Type="http://schemas.openxmlformats.org/officeDocument/2006/relationships/image" Target="../media/image23.w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8" Type="http://schemas.openxmlformats.org/officeDocument/2006/relationships/oleObject" Target="../embeddings/oleObject18.bin"/><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slideLayout" Target="../slideLayouts/slideLayout7.xml"/><Relationship Id="rId1" Type="http://schemas.openxmlformats.org/officeDocument/2006/relationships/vmlDrawing" Target="../drawings/vmlDrawing11.vml"/><Relationship Id="rId6" Type="http://schemas.openxmlformats.org/officeDocument/2006/relationships/diagramColors" Target="../diagrams/colors13.xml"/><Relationship Id="rId11" Type="http://schemas.openxmlformats.org/officeDocument/2006/relationships/image" Target="../media/image26.wmf"/><Relationship Id="rId5" Type="http://schemas.openxmlformats.org/officeDocument/2006/relationships/diagramQuickStyle" Target="../diagrams/quickStyle13.xml"/><Relationship Id="rId10" Type="http://schemas.openxmlformats.org/officeDocument/2006/relationships/oleObject" Target="../embeddings/oleObject19.bin"/><Relationship Id="rId4" Type="http://schemas.openxmlformats.org/officeDocument/2006/relationships/diagramLayout" Target="../diagrams/layout13.xml"/><Relationship Id="rId9" Type="http://schemas.openxmlformats.org/officeDocument/2006/relationships/image" Target="../media/image25.wmf"/></Relationships>
</file>

<file path=ppt/slides/_rels/slide24.xml.rels><?xml version="1.0" encoding="UTF-8" standalone="yes"?>
<Relationships xmlns="http://schemas.openxmlformats.org/package/2006/relationships"><Relationship Id="rId8" Type="http://schemas.openxmlformats.org/officeDocument/2006/relationships/oleObject" Target="../embeddings/oleObject20.bin"/><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slideLayout" Target="../slideLayouts/slideLayout7.xml"/><Relationship Id="rId1" Type="http://schemas.openxmlformats.org/officeDocument/2006/relationships/vmlDrawing" Target="../drawings/vmlDrawing12.vml"/><Relationship Id="rId6" Type="http://schemas.openxmlformats.org/officeDocument/2006/relationships/diagramColors" Target="../diagrams/colors14.xml"/><Relationship Id="rId11" Type="http://schemas.openxmlformats.org/officeDocument/2006/relationships/image" Target="../media/image28.wmf"/><Relationship Id="rId5" Type="http://schemas.openxmlformats.org/officeDocument/2006/relationships/diagramQuickStyle" Target="../diagrams/quickStyle14.xml"/><Relationship Id="rId10" Type="http://schemas.openxmlformats.org/officeDocument/2006/relationships/oleObject" Target="../embeddings/oleObject21.bin"/><Relationship Id="rId4" Type="http://schemas.openxmlformats.org/officeDocument/2006/relationships/diagramLayout" Target="../diagrams/layout14.xml"/><Relationship Id="rId9" Type="http://schemas.openxmlformats.org/officeDocument/2006/relationships/image" Target="../media/image27.wmf"/></Relationships>
</file>

<file path=ppt/slides/_rels/slide25.xml.rels><?xml version="1.0" encoding="UTF-8" standalone="yes"?>
<Relationships xmlns="http://schemas.openxmlformats.org/package/2006/relationships"><Relationship Id="rId8" Type="http://schemas.openxmlformats.org/officeDocument/2006/relationships/oleObject" Target="../embeddings/oleObject22.bin"/><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slideLayout" Target="../slideLayouts/slideLayout7.xml"/><Relationship Id="rId1" Type="http://schemas.openxmlformats.org/officeDocument/2006/relationships/vmlDrawing" Target="../drawings/vmlDrawing13.vml"/><Relationship Id="rId6" Type="http://schemas.openxmlformats.org/officeDocument/2006/relationships/diagramColors" Target="../diagrams/colors15.xml"/><Relationship Id="rId11" Type="http://schemas.openxmlformats.org/officeDocument/2006/relationships/image" Target="../media/image30.wmf"/><Relationship Id="rId5" Type="http://schemas.openxmlformats.org/officeDocument/2006/relationships/diagramQuickStyle" Target="../diagrams/quickStyle15.xml"/><Relationship Id="rId10" Type="http://schemas.openxmlformats.org/officeDocument/2006/relationships/oleObject" Target="../embeddings/oleObject23.bin"/><Relationship Id="rId4" Type="http://schemas.openxmlformats.org/officeDocument/2006/relationships/diagramLayout" Target="../diagrams/layout15.xml"/><Relationship Id="rId9" Type="http://schemas.openxmlformats.org/officeDocument/2006/relationships/image" Target="../media/image29.wmf"/></Relationships>
</file>

<file path=ppt/slides/_rels/slide26.xml.rels><?xml version="1.0" encoding="UTF-8" standalone="yes"?>
<Relationships xmlns="http://schemas.openxmlformats.org/package/2006/relationships"><Relationship Id="rId8" Type="http://schemas.openxmlformats.org/officeDocument/2006/relationships/oleObject" Target="../embeddings/oleObject24.bin"/><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slideLayout" Target="../slideLayouts/slideLayout7.xml"/><Relationship Id="rId1" Type="http://schemas.openxmlformats.org/officeDocument/2006/relationships/vmlDrawing" Target="../drawings/vmlDrawing14.vml"/><Relationship Id="rId6" Type="http://schemas.openxmlformats.org/officeDocument/2006/relationships/diagramColors" Target="../diagrams/colors16.xml"/><Relationship Id="rId11" Type="http://schemas.openxmlformats.org/officeDocument/2006/relationships/image" Target="../media/image32.wmf"/><Relationship Id="rId5" Type="http://schemas.openxmlformats.org/officeDocument/2006/relationships/diagramQuickStyle" Target="../diagrams/quickStyle16.xml"/><Relationship Id="rId10" Type="http://schemas.openxmlformats.org/officeDocument/2006/relationships/oleObject" Target="../embeddings/oleObject25.bin"/><Relationship Id="rId4" Type="http://schemas.openxmlformats.org/officeDocument/2006/relationships/diagramLayout" Target="../diagrams/layout16.xml"/><Relationship Id="rId9" Type="http://schemas.openxmlformats.org/officeDocument/2006/relationships/image" Target="../media/image31.wmf"/></Relationships>
</file>

<file path=ppt/slides/_rels/slide27.xml.rels><?xml version="1.0" encoding="UTF-8" standalone="yes"?>
<Relationships xmlns="http://schemas.openxmlformats.org/package/2006/relationships"><Relationship Id="rId8" Type="http://schemas.openxmlformats.org/officeDocument/2006/relationships/oleObject" Target="../embeddings/oleObject26.bin"/><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slideLayout" Target="../slideLayouts/slideLayout7.xml"/><Relationship Id="rId1" Type="http://schemas.openxmlformats.org/officeDocument/2006/relationships/vmlDrawing" Target="../drawings/vmlDrawing15.vml"/><Relationship Id="rId6" Type="http://schemas.openxmlformats.org/officeDocument/2006/relationships/diagramColors" Target="../diagrams/colors17.xml"/><Relationship Id="rId11" Type="http://schemas.openxmlformats.org/officeDocument/2006/relationships/image" Target="../media/image34.wmf"/><Relationship Id="rId5" Type="http://schemas.openxmlformats.org/officeDocument/2006/relationships/diagramQuickStyle" Target="../diagrams/quickStyle17.xml"/><Relationship Id="rId10" Type="http://schemas.openxmlformats.org/officeDocument/2006/relationships/oleObject" Target="../embeddings/oleObject27.bin"/><Relationship Id="rId4" Type="http://schemas.openxmlformats.org/officeDocument/2006/relationships/diagramLayout" Target="../diagrams/layout17.xml"/><Relationship Id="rId9" Type="http://schemas.openxmlformats.org/officeDocument/2006/relationships/image" Target="../media/image33.wmf"/></Relationships>
</file>

<file path=ppt/slides/_rels/slide28.xml.rels><?xml version="1.0" encoding="UTF-8" standalone="yes"?>
<Relationships xmlns="http://schemas.openxmlformats.org/package/2006/relationships"><Relationship Id="rId8" Type="http://schemas.openxmlformats.org/officeDocument/2006/relationships/oleObject" Target="../embeddings/oleObject28.bin"/><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slideLayout" Target="../slideLayouts/slideLayout7.xml"/><Relationship Id="rId1" Type="http://schemas.openxmlformats.org/officeDocument/2006/relationships/vmlDrawing" Target="../drawings/vmlDrawing16.vml"/><Relationship Id="rId6" Type="http://schemas.openxmlformats.org/officeDocument/2006/relationships/diagramColors" Target="../diagrams/colors18.xml"/><Relationship Id="rId11" Type="http://schemas.openxmlformats.org/officeDocument/2006/relationships/image" Target="../media/image36.wmf"/><Relationship Id="rId5" Type="http://schemas.openxmlformats.org/officeDocument/2006/relationships/diagramQuickStyle" Target="../diagrams/quickStyle18.xml"/><Relationship Id="rId10" Type="http://schemas.openxmlformats.org/officeDocument/2006/relationships/oleObject" Target="../embeddings/oleObject29.bin"/><Relationship Id="rId4" Type="http://schemas.openxmlformats.org/officeDocument/2006/relationships/diagramLayout" Target="../diagrams/layout18.xml"/><Relationship Id="rId9" Type="http://schemas.openxmlformats.org/officeDocument/2006/relationships/image" Target="../media/image35.wmf"/></Relationships>
</file>

<file path=ppt/slides/_rels/slide29.xml.rels><?xml version="1.0" encoding="UTF-8" standalone="yes"?>
<Relationships xmlns="http://schemas.openxmlformats.org/package/2006/relationships"><Relationship Id="rId8" Type="http://schemas.openxmlformats.org/officeDocument/2006/relationships/oleObject" Target="../embeddings/oleObject30.bin"/><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slideLayout" Target="../slideLayouts/slideLayout7.xml"/><Relationship Id="rId1" Type="http://schemas.openxmlformats.org/officeDocument/2006/relationships/vmlDrawing" Target="../drawings/vmlDrawing17.vml"/><Relationship Id="rId6" Type="http://schemas.openxmlformats.org/officeDocument/2006/relationships/diagramColors" Target="../diagrams/colors19.xml"/><Relationship Id="rId11" Type="http://schemas.openxmlformats.org/officeDocument/2006/relationships/image" Target="../media/image38.wmf"/><Relationship Id="rId5" Type="http://schemas.openxmlformats.org/officeDocument/2006/relationships/diagramQuickStyle" Target="../diagrams/quickStyle19.xml"/><Relationship Id="rId10" Type="http://schemas.openxmlformats.org/officeDocument/2006/relationships/oleObject" Target="../embeddings/oleObject31.bin"/><Relationship Id="rId4" Type="http://schemas.openxmlformats.org/officeDocument/2006/relationships/diagramLayout" Target="../diagrams/layout19.xml"/><Relationship Id="rId9" Type="http://schemas.openxmlformats.org/officeDocument/2006/relationships/image" Target="../media/image37.wmf"/></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oleObject" Target="../embeddings/oleObject32.bin"/><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slideLayout" Target="../slideLayouts/slideLayout7.xml"/><Relationship Id="rId1" Type="http://schemas.openxmlformats.org/officeDocument/2006/relationships/vmlDrawing" Target="../drawings/vmlDrawing18.vml"/><Relationship Id="rId6" Type="http://schemas.openxmlformats.org/officeDocument/2006/relationships/diagramColors" Target="../diagrams/colors20.xml"/><Relationship Id="rId11" Type="http://schemas.openxmlformats.org/officeDocument/2006/relationships/image" Target="../media/image40.wmf"/><Relationship Id="rId5" Type="http://schemas.openxmlformats.org/officeDocument/2006/relationships/diagramQuickStyle" Target="../diagrams/quickStyle20.xml"/><Relationship Id="rId10" Type="http://schemas.openxmlformats.org/officeDocument/2006/relationships/oleObject" Target="../embeddings/oleObject33.bin"/><Relationship Id="rId4" Type="http://schemas.openxmlformats.org/officeDocument/2006/relationships/diagramLayout" Target="../diagrams/layout20.xml"/><Relationship Id="rId9" Type="http://schemas.openxmlformats.org/officeDocument/2006/relationships/image" Target="../media/image39.wmf"/></Relationships>
</file>

<file path=ppt/slides/_rels/slide31.xml.rels><?xml version="1.0" encoding="UTF-8" standalone="yes"?>
<Relationships xmlns="http://schemas.openxmlformats.org/package/2006/relationships"><Relationship Id="rId8" Type="http://schemas.openxmlformats.org/officeDocument/2006/relationships/oleObject" Target="../embeddings/oleObject36.bin"/><Relationship Id="rId3" Type="http://schemas.openxmlformats.org/officeDocument/2006/relationships/notesSlide" Target="../notesSlides/notesSlide1.xml"/><Relationship Id="rId7" Type="http://schemas.openxmlformats.org/officeDocument/2006/relationships/image" Target="../media/image42.wmf"/><Relationship Id="rId2" Type="http://schemas.openxmlformats.org/officeDocument/2006/relationships/slideLayout" Target="../slideLayouts/slideLayout7.xml"/><Relationship Id="rId1" Type="http://schemas.openxmlformats.org/officeDocument/2006/relationships/vmlDrawing" Target="../drawings/vmlDrawing19.vml"/><Relationship Id="rId6" Type="http://schemas.openxmlformats.org/officeDocument/2006/relationships/oleObject" Target="../embeddings/oleObject35.bin"/><Relationship Id="rId5" Type="http://schemas.openxmlformats.org/officeDocument/2006/relationships/image" Target="../media/image41.wmf"/><Relationship Id="rId4" Type="http://schemas.openxmlformats.org/officeDocument/2006/relationships/oleObject" Target="../embeddings/oleObject34.bin"/><Relationship Id="rId9" Type="http://schemas.openxmlformats.org/officeDocument/2006/relationships/image" Target="../media/image43.wmf"/></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3" Type="http://schemas.openxmlformats.org/officeDocument/2006/relationships/diagramLayout" Target="../diagrams/layout3.xml"/><Relationship Id="rId18" Type="http://schemas.openxmlformats.org/officeDocument/2006/relationships/diagramLayout" Target="../diagrams/layout4.xml"/><Relationship Id="rId26" Type="http://schemas.microsoft.com/office/2007/relationships/diagramDrawing" Target="../diagrams/drawing5.xml"/><Relationship Id="rId39" Type="http://schemas.openxmlformats.org/officeDocument/2006/relationships/diagramQuickStyle" Target="../diagrams/quickStyle8.xml"/><Relationship Id="rId21" Type="http://schemas.microsoft.com/office/2007/relationships/diagramDrawing" Target="../diagrams/drawing4.xml"/><Relationship Id="rId34" Type="http://schemas.openxmlformats.org/officeDocument/2006/relationships/diagramQuickStyle" Target="../diagrams/quickStyle7.xml"/><Relationship Id="rId42" Type="http://schemas.openxmlformats.org/officeDocument/2006/relationships/diagramData" Target="../diagrams/data9.xml"/><Relationship Id="rId47" Type="http://schemas.openxmlformats.org/officeDocument/2006/relationships/diagramData" Target="../diagrams/data10.xml"/><Relationship Id="rId50" Type="http://schemas.openxmlformats.org/officeDocument/2006/relationships/diagramColors" Target="../diagrams/colors10.xml"/><Relationship Id="rId55" Type="http://schemas.openxmlformats.org/officeDocument/2006/relationships/diagramColors" Target="../diagrams/colors11.xml"/><Relationship Id="rId7" Type="http://schemas.openxmlformats.org/officeDocument/2006/relationships/diagramData" Target="../diagrams/data2.xml"/><Relationship Id="rId2" Type="http://schemas.openxmlformats.org/officeDocument/2006/relationships/diagramData" Target="../diagrams/data1.xml"/><Relationship Id="rId16" Type="http://schemas.microsoft.com/office/2007/relationships/diagramDrawing" Target="../diagrams/drawing3.xml"/><Relationship Id="rId29" Type="http://schemas.openxmlformats.org/officeDocument/2006/relationships/diagramQuickStyle" Target="../diagrams/quickStyle6.xml"/><Relationship Id="rId11" Type="http://schemas.microsoft.com/office/2007/relationships/diagramDrawing" Target="../diagrams/drawing2.xml"/><Relationship Id="rId24" Type="http://schemas.openxmlformats.org/officeDocument/2006/relationships/diagramQuickStyle" Target="../diagrams/quickStyle5.xml"/><Relationship Id="rId32" Type="http://schemas.openxmlformats.org/officeDocument/2006/relationships/diagramData" Target="../diagrams/data7.xml"/><Relationship Id="rId37" Type="http://schemas.openxmlformats.org/officeDocument/2006/relationships/diagramData" Target="../diagrams/data8.xml"/><Relationship Id="rId40" Type="http://schemas.openxmlformats.org/officeDocument/2006/relationships/diagramColors" Target="../diagrams/colors8.xml"/><Relationship Id="rId45" Type="http://schemas.openxmlformats.org/officeDocument/2006/relationships/diagramColors" Target="../diagrams/colors9.xml"/><Relationship Id="rId53" Type="http://schemas.openxmlformats.org/officeDocument/2006/relationships/diagramLayout" Target="../diagrams/layout11.xml"/><Relationship Id="rId58" Type="http://schemas.openxmlformats.org/officeDocument/2006/relationships/diagramLayout" Target="../diagrams/layout12.xml"/><Relationship Id="rId5" Type="http://schemas.openxmlformats.org/officeDocument/2006/relationships/diagramColors" Target="../diagrams/colors1.xml"/><Relationship Id="rId61" Type="http://schemas.microsoft.com/office/2007/relationships/diagramDrawing" Target="../diagrams/drawing12.xml"/><Relationship Id="rId19" Type="http://schemas.openxmlformats.org/officeDocument/2006/relationships/diagramQuickStyle" Target="../diagrams/quickStyle4.xml"/><Relationship Id="rId14" Type="http://schemas.openxmlformats.org/officeDocument/2006/relationships/diagramQuickStyle" Target="../diagrams/quickStyle3.xml"/><Relationship Id="rId22" Type="http://schemas.openxmlformats.org/officeDocument/2006/relationships/diagramData" Target="../diagrams/data5.xml"/><Relationship Id="rId27" Type="http://schemas.openxmlformats.org/officeDocument/2006/relationships/diagramData" Target="../diagrams/data6.xml"/><Relationship Id="rId30" Type="http://schemas.openxmlformats.org/officeDocument/2006/relationships/diagramColors" Target="../diagrams/colors6.xml"/><Relationship Id="rId35" Type="http://schemas.openxmlformats.org/officeDocument/2006/relationships/diagramColors" Target="../diagrams/colors7.xml"/><Relationship Id="rId43" Type="http://schemas.openxmlformats.org/officeDocument/2006/relationships/diagramLayout" Target="../diagrams/layout9.xml"/><Relationship Id="rId48" Type="http://schemas.openxmlformats.org/officeDocument/2006/relationships/diagramLayout" Target="../diagrams/layout10.xml"/><Relationship Id="rId56" Type="http://schemas.microsoft.com/office/2007/relationships/diagramDrawing" Target="../diagrams/drawing11.xml"/><Relationship Id="rId8" Type="http://schemas.openxmlformats.org/officeDocument/2006/relationships/diagramLayout" Target="../diagrams/layout2.xml"/><Relationship Id="rId51" Type="http://schemas.microsoft.com/office/2007/relationships/diagramDrawing" Target="../diagrams/drawing10.xml"/><Relationship Id="rId3" Type="http://schemas.openxmlformats.org/officeDocument/2006/relationships/diagramLayout" Target="../diagrams/layout1.xml"/><Relationship Id="rId12" Type="http://schemas.openxmlformats.org/officeDocument/2006/relationships/diagramData" Target="../diagrams/data3.xml"/><Relationship Id="rId17" Type="http://schemas.openxmlformats.org/officeDocument/2006/relationships/diagramData" Target="../diagrams/data4.xml"/><Relationship Id="rId25" Type="http://schemas.openxmlformats.org/officeDocument/2006/relationships/diagramColors" Target="../diagrams/colors5.xml"/><Relationship Id="rId33" Type="http://schemas.openxmlformats.org/officeDocument/2006/relationships/diagramLayout" Target="../diagrams/layout7.xml"/><Relationship Id="rId38" Type="http://schemas.openxmlformats.org/officeDocument/2006/relationships/diagramLayout" Target="../diagrams/layout8.xml"/><Relationship Id="rId46" Type="http://schemas.microsoft.com/office/2007/relationships/diagramDrawing" Target="../diagrams/drawing9.xml"/><Relationship Id="rId59" Type="http://schemas.openxmlformats.org/officeDocument/2006/relationships/diagramQuickStyle" Target="../diagrams/quickStyle12.xml"/><Relationship Id="rId20" Type="http://schemas.openxmlformats.org/officeDocument/2006/relationships/diagramColors" Target="../diagrams/colors4.xml"/><Relationship Id="rId41" Type="http://schemas.microsoft.com/office/2007/relationships/diagramDrawing" Target="../diagrams/drawing8.xml"/><Relationship Id="rId54" Type="http://schemas.openxmlformats.org/officeDocument/2006/relationships/diagramQuickStyle" Target="../diagrams/quickStyle11.xml"/><Relationship Id="rId1" Type="http://schemas.openxmlformats.org/officeDocument/2006/relationships/slideLayout" Target="../slideLayouts/slideLayout7.xml"/><Relationship Id="rId6" Type="http://schemas.microsoft.com/office/2007/relationships/diagramDrawing" Target="../diagrams/drawing1.xml"/><Relationship Id="rId15" Type="http://schemas.openxmlformats.org/officeDocument/2006/relationships/diagramColors" Target="../diagrams/colors3.xml"/><Relationship Id="rId23" Type="http://schemas.openxmlformats.org/officeDocument/2006/relationships/diagramLayout" Target="../diagrams/layout5.xml"/><Relationship Id="rId28" Type="http://schemas.openxmlformats.org/officeDocument/2006/relationships/diagramLayout" Target="../diagrams/layout6.xml"/><Relationship Id="rId36" Type="http://schemas.microsoft.com/office/2007/relationships/diagramDrawing" Target="../diagrams/drawing7.xml"/><Relationship Id="rId49" Type="http://schemas.openxmlformats.org/officeDocument/2006/relationships/diagramQuickStyle" Target="../diagrams/quickStyle10.xml"/><Relationship Id="rId57" Type="http://schemas.openxmlformats.org/officeDocument/2006/relationships/diagramData" Target="../diagrams/data12.xml"/><Relationship Id="rId10" Type="http://schemas.openxmlformats.org/officeDocument/2006/relationships/diagramColors" Target="../diagrams/colors2.xml"/><Relationship Id="rId31" Type="http://schemas.microsoft.com/office/2007/relationships/diagramDrawing" Target="../diagrams/drawing6.xml"/><Relationship Id="rId44" Type="http://schemas.openxmlformats.org/officeDocument/2006/relationships/diagramQuickStyle" Target="../diagrams/quickStyle9.xml"/><Relationship Id="rId52" Type="http://schemas.openxmlformats.org/officeDocument/2006/relationships/diagramData" Target="../diagrams/data11.xml"/><Relationship Id="rId60" Type="http://schemas.openxmlformats.org/officeDocument/2006/relationships/diagramColors" Target="../diagrams/colors1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7.wmf"/><Relationship Id="rId5" Type="http://schemas.openxmlformats.org/officeDocument/2006/relationships/oleObject" Target="../embeddings/oleObject2.bin"/><Relationship Id="rId4" Type="http://schemas.openxmlformats.org/officeDocument/2006/relationships/image" Target="../media/image6.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A87BC0D-7800-9F1C-8292-97CB852AC6A7}"/>
              </a:ext>
            </a:extLst>
          </p:cNvPr>
          <p:cNvSpPr/>
          <p:nvPr/>
        </p:nvSpPr>
        <p:spPr>
          <a:xfrm>
            <a:off x="2824912" y="418688"/>
            <a:ext cx="6542176" cy="1446550"/>
          </a:xfrm>
          <a:prstGeom prst="rect">
            <a:avLst/>
          </a:prstGeom>
          <a:noFill/>
        </p:spPr>
        <p:txBody>
          <a:bodyPr wrap="none" lIns="91440" tIns="45720" rIns="91440" bIns="45720">
            <a:spAutoFit/>
          </a:bodyPr>
          <a:lstStyle/>
          <a:p>
            <a:pPr algn="ctr"/>
            <a:r>
              <a:rPr lang="en-US" sz="4400" b="1" cap="none" spc="0" dirty="0">
                <a:ln w="12700">
                  <a:solidFill>
                    <a:schemeClr val="accent3">
                      <a:lumMod val="50000"/>
                    </a:schemeClr>
                  </a:solidFill>
                  <a:prstDash val="solid"/>
                </a:ln>
                <a:solidFill>
                  <a:srgbClr val="00B050"/>
                </a:solidFill>
                <a:effectLst>
                  <a:outerShdw blurRad="50800" dist="38100" algn="l" rotWithShape="0">
                    <a:prstClr val="black">
                      <a:alpha val="40000"/>
                    </a:prstClr>
                  </a:outerShdw>
                </a:effectLst>
              </a:rPr>
              <a:t>Presentation on</a:t>
            </a:r>
          </a:p>
          <a:p>
            <a:pPr algn="ctr"/>
            <a:r>
              <a:rPr lang="en-US" sz="4400" b="1" dirty="0">
                <a:ln w="12700">
                  <a:solidFill>
                    <a:schemeClr val="accent3">
                      <a:lumMod val="50000"/>
                    </a:schemeClr>
                  </a:solidFill>
                  <a:prstDash val="solid"/>
                </a:ln>
                <a:solidFill>
                  <a:srgbClr val="00B0F0"/>
                </a:solidFill>
                <a:effectLst>
                  <a:outerShdw blurRad="63500" sx="102000" sy="102000" algn="ctr" rotWithShape="0">
                    <a:prstClr val="black">
                      <a:alpha val="40000"/>
                    </a:prstClr>
                  </a:outerShdw>
                </a:effectLst>
              </a:rPr>
              <a:t>“Flight Price Prediction”</a:t>
            </a:r>
            <a:endParaRPr lang="en-US" sz="4400" b="1" cap="none" spc="0" dirty="0">
              <a:ln w="12700">
                <a:solidFill>
                  <a:schemeClr val="accent3">
                    <a:lumMod val="50000"/>
                  </a:schemeClr>
                </a:solidFill>
                <a:prstDash val="solid"/>
              </a:ln>
              <a:solidFill>
                <a:srgbClr val="00B0F0"/>
              </a:solidFill>
              <a:effectLst>
                <a:outerShdw blurRad="63500" sx="102000" sy="102000" algn="ctr" rotWithShape="0">
                  <a:prstClr val="black">
                    <a:alpha val="40000"/>
                  </a:prstClr>
                </a:outerShdw>
              </a:effectLst>
            </a:endParaRPr>
          </a:p>
        </p:txBody>
      </p:sp>
      <p:pic>
        <p:nvPicPr>
          <p:cNvPr id="9" name="Picture 8">
            <a:extLst>
              <a:ext uri="{FF2B5EF4-FFF2-40B4-BE49-F238E27FC236}">
                <a16:creationId xmlns:a16="http://schemas.microsoft.com/office/drawing/2014/main" id="{2E6C196B-19DA-C2DE-2AD8-01BFAAC34E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6537" y="1865238"/>
            <a:ext cx="7262408" cy="3854626"/>
          </a:xfrm>
          <a:prstGeom prst="rect">
            <a:avLst/>
          </a:prstGeom>
          <a:effectLst>
            <a:outerShdw blurRad="63500" sx="102000" sy="102000" algn="ctr" rotWithShape="0">
              <a:prstClr val="black">
                <a:alpha val="40000"/>
              </a:prstClr>
            </a:outerShdw>
          </a:effectLst>
        </p:spPr>
      </p:pic>
      <p:sp>
        <p:nvSpPr>
          <p:cNvPr id="10" name="Rectangle 9">
            <a:extLst>
              <a:ext uri="{FF2B5EF4-FFF2-40B4-BE49-F238E27FC236}">
                <a16:creationId xmlns:a16="http://schemas.microsoft.com/office/drawing/2014/main" id="{D01FB169-AD1B-3B5E-A54E-C76634547A40}"/>
              </a:ext>
            </a:extLst>
          </p:cNvPr>
          <p:cNvSpPr/>
          <p:nvPr/>
        </p:nvSpPr>
        <p:spPr>
          <a:xfrm>
            <a:off x="4761217" y="5963056"/>
            <a:ext cx="6825908" cy="584775"/>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none" lIns="91440" tIns="45720" rIns="91440" bIns="45720">
            <a:spAutoFit/>
          </a:bodyPr>
          <a:lstStyle/>
          <a:p>
            <a:pPr algn="ctr"/>
            <a:r>
              <a:rPr lang="en-US" sz="3200" b="1" dirty="0">
                <a:ln w="12700">
                  <a:solidFill>
                    <a:schemeClr val="accent1"/>
                  </a:solidFill>
                  <a:prstDash val="solid"/>
                </a:ln>
                <a:solidFill>
                  <a:srgbClr val="FFCC99"/>
                </a:solidFill>
                <a:effectLst>
                  <a:outerShdw dist="38100" dir="2640000" algn="bl" rotWithShape="0">
                    <a:schemeClr val="accent1"/>
                  </a:outerShdw>
                </a:effectLst>
              </a:rPr>
              <a:t>Presented By:</a:t>
            </a:r>
            <a:r>
              <a:rPr lang="en-US" sz="3200" b="1" dirty="0">
                <a:ln w="12700">
                  <a:solidFill>
                    <a:schemeClr val="accent1"/>
                  </a:solidFill>
                  <a:prstDash val="solid"/>
                </a:ln>
                <a:solidFill>
                  <a:schemeClr val="accent1">
                    <a:lumMod val="60000"/>
                    <a:lumOff val="40000"/>
                  </a:schemeClr>
                </a:solidFill>
                <a:effectLst>
                  <a:outerShdw dist="38100" dir="2640000" algn="bl" rotWithShape="0">
                    <a:schemeClr val="accent1"/>
                  </a:outerShdw>
                </a:effectLst>
              </a:rPr>
              <a:t> </a:t>
            </a:r>
            <a:r>
              <a:rPr lang="en-US" sz="3200" b="1" dirty="0">
                <a:ln w="12700">
                  <a:solidFill>
                    <a:schemeClr val="accent1"/>
                  </a:solidFill>
                  <a:prstDash val="solid"/>
                </a:ln>
                <a:solidFill>
                  <a:schemeClr val="accent1">
                    <a:lumMod val="60000"/>
                    <a:lumOff val="40000"/>
                  </a:schemeClr>
                </a:solidFill>
                <a:effectLst>
                  <a:outerShdw dist="38100" dir="2640000" algn="bl" rotWithShape="0">
                    <a:schemeClr val="accent1"/>
                  </a:outerShdw>
                </a:effectLst>
                <a:latin typeface="Microsoft Tai Le" panose="020B0502040204020203" pitchFamily="34" charset="0"/>
                <a:cs typeface="Microsoft Tai Le" panose="020B0502040204020203" pitchFamily="34" charset="0"/>
              </a:rPr>
              <a:t>Ravi Kumar Sharma</a:t>
            </a:r>
            <a:endParaRPr lang="en-US" sz="3200" b="1" cap="none" spc="0" dirty="0">
              <a:ln w="12700">
                <a:solidFill>
                  <a:schemeClr val="accent1"/>
                </a:solidFill>
                <a:prstDash val="solid"/>
              </a:ln>
              <a:solidFill>
                <a:schemeClr val="accent1">
                  <a:lumMod val="60000"/>
                  <a:lumOff val="40000"/>
                </a:schemeClr>
              </a:solidFill>
              <a:effectLst>
                <a:outerShdw dist="38100" dir="2640000" algn="bl" rotWithShape="0">
                  <a:schemeClr val="accent1"/>
                </a:outerShdw>
              </a:effectLst>
              <a:latin typeface="Microsoft Tai Le" panose="020B0502040204020203" pitchFamily="34" charset="0"/>
              <a:cs typeface="Microsoft Tai Le" panose="020B0502040204020203" pitchFamily="34" charset="0"/>
            </a:endParaRPr>
          </a:p>
        </p:txBody>
      </p:sp>
    </p:spTree>
    <p:extLst>
      <p:ext uri="{BB962C8B-B14F-4D97-AF65-F5344CB8AC3E}">
        <p14:creationId xmlns:p14="http://schemas.microsoft.com/office/powerpoint/2010/main" val="40264895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47EE0E-D8D1-424B-A86E-452CF853C01A}"/>
              </a:ext>
            </a:extLst>
          </p:cNvPr>
          <p:cNvSpPr txBox="1"/>
          <p:nvPr/>
        </p:nvSpPr>
        <p:spPr>
          <a:xfrm>
            <a:off x="0" y="65314"/>
            <a:ext cx="12154784"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Univariate Analysis: Visualizing Counts of Categorical Variables</a:t>
            </a:r>
            <a:endParaRPr lang="en-IN" sz="3000" u="sng" dirty="0">
              <a:solidFill>
                <a:schemeClr val="accent6">
                  <a:lumMod val="50000"/>
                </a:schemeClr>
              </a:solidFill>
              <a:latin typeface="Franklin Gothic Medium" panose="020B0603020102020204" pitchFamily="34" charset="0"/>
            </a:endParaRPr>
          </a:p>
        </p:txBody>
      </p:sp>
      <p:sp>
        <p:nvSpPr>
          <p:cNvPr id="3" name="TextBox 2">
            <a:extLst>
              <a:ext uri="{FF2B5EF4-FFF2-40B4-BE49-F238E27FC236}">
                <a16:creationId xmlns:a16="http://schemas.microsoft.com/office/drawing/2014/main" id="{8F3C7031-7ED9-4406-8AB6-208A323FE67F}"/>
              </a:ext>
            </a:extLst>
          </p:cNvPr>
          <p:cNvSpPr txBox="1"/>
          <p:nvPr/>
        </p:nvSpPr>
        <p:spPr>
          <a:xfrm>
            <a:off x="8686801" y="4247234"/>
            <a:ext cx="2987040" cy="1477328"/>
          </a:xfrm>
          <a:prstGeom prst="rect">
            <a:avLst/>
          </a:prstGeom>
          <a:noFill/>
        </p:spPr>
        <p:txBody>
          <a:bodyPr wrap="square" rtlCol="0">
            <a:spAutoFit/>
          </a:bodyPr>
          <a:lstStyle/>
          <a:p>
            <a:pPr marL="285750" indent="-285750" algn="just">
              <a:buFont typeface="Wingdings" panose="05000000000000000000" pitchFamily="2" charset="2"/>
              <a:buChar char="§"/>
            </a:pPr>
            <a:r>
              <a:rPr lang="en-US" b="1" i="0" dirty="0" err="1">
                <a:effectLst/>
                <a:latin typeface="Franklin Gothic Medium" panose="020B0603020102020204" pitchFamily="34" charset="0"/>
              </a:rPr>
              <a:t>Meal_availability</a:t>
            </a:r>
            <a:r>
              <a:rPr lang="en-US" b="1" i="0" dirty="0">
                <a:effectLst/>
                <a:latin typeface="Franklin Gothic Medium" panose="020B0603020102020204" pitchFamily="34" charset="0"/>
              </a:rPr>
              <a:t>:</a:t>
            </a:r>
            <a:r>
              <a:rPr lang="en-US" b="0" i="0" dirty="0">
                <a:effectLst/>
                <a:latin typeface="Franklin Gothic Medium" panose="020B0603020102020204" pitchFamily="34" charset="0"/>
              </a:rPr>
              <a:t> </a:t>
            </a:r>
            <a:r>
              <a:rPr lang="en-US" b="0" i="0" dirty="0">
                <a:solidFill>
                  <a:srgbClr val="000000"/>
                </a:solidFill>
                <a:effectLst/>
                <a:latin typeface="Sitka Subheading" pitchFamily="2" charset="0"/>
              </a:rPr>
              <a:t>Most of the flights providing free meals and few flights are not providing any meals.</a:t>
            </a:r>
            <a:endParaRPr lang="en-IN" dirty="0">
              <a:latin typeface="Sitka Subheading" pitchFamily="2" charset="0"/>
            </a:endParaRPr>
          </a:p>
        </p:txBody>
      </p:sp>
      <p:sp>
        <p:nvSpPr>
          <p:cNvPr id="12" name="TextBox 11">
            <a:extLst>
              <a:ext uri="{FF2B5EF4-FFF2-40B4-BE49-F238E27FC236}">
                <a16:creationId xmlns:a16="http://schemas.microsoft.com/office/drawing/2014/main" id="{51552E52-C6B9-4825-B201-DD6D8078AAF9}"/>
              </a:ext>
            </a:extLst>
          </p:cNvPr>
          <p:cNvSpPr txBox="1"/>
          <p:nvPr/>
        </p:nvSpPr>
        <p:spPr>
          <a:xfrm>
            <a:off x="819149" y="4247234"/>
            <a:ext cx="2910839" cy="2585323"/>
          </a:xfrm>
          <a:prstGeom prst="rect">
            <a:avLst/>
          </a:prstGeom>
          <a:noFill/>
        </p:spPr>
        <p:txBody>
          <a:bodyPr wrap="square">
            <a:spAutoFit/>
          </a:bodyPr>
          <a:lstStyle/>
          <a:p>
            <a:pPr marL="285750" indent="-285750" algn="just">
              <a:buFont typeface="Wingdings" panose="05000000000000000000" pitchFamily="2" charset="2"/>
              <a:buChar char="§"/>
            </a:pPr>
            <a:r>
              <a:rPr lang="en-US" b="1" i="0" dirty="0">
                <a:effectLst/>
                <a:latin typeface="Franklin Gothic Medium" panose="020B0603020102020204" pitchFamily="34" charset="0"/>
              </a:rPr>
              <a:t>Airline:</a:t>
            </a:r>
            <a:r>
              <a:rPr lang="en-US" b="0" i="0" dirty="0">
                <a:effectLst/>
                <a:latin typeface="Franklin Gothic Medium" panose="020B0603020102020204" pitchFamily="34" charset="0"/>
              </a:rPr>
              <a:t> </a:t>
            </a:r>
            <a:r>
              <a:rPr lang="en-US" b="0" i="0" dirty="0">
                <a:solidFill>
                  <a:srgbClr val="000000"/>
                </a:solidFill>
                <a:effectLst/>
                <a:latin typeface="Helvetica Neue"/>
              </a:rPr>
              <a:t> </a:t>
            </a:r>
            <a:r>
              <a:rPr lang="en-US" b="0" i="0" dirty="0">
                <a:solidFill>
                  <a:srgbClr val="000000"/>
                </a:solidFill>
                <a:effectLst/>
                <a:latin typeface="Sitka Subheading" pitchFamily="2" charset="0"/>
              </a:rPr>
              <a:t>From the pie plot we can infer that there are more number of flights of "Air India", "Vistara" and "Indigo" compared to others. Also, the count of Alliance Air flights are very less.</a:t>
            </a:r>
            <a:endParaRPr lang="en-US" b="0" i="0" dirty="0">
              <a:effectLst/>
              <a:latin typeface="Sitka Subheading" pitchFamily="2" charset="0"/>
            </a:endParaRPr>
          </a:p>
        </p:txBody>
      </p:sp>
      <p:sp>
        <p:nvSpPr>
          <p:cNvPr id="14" name="TextBox 13">
            <a:extLst>
              <a:ext uri="{FF2B5EF4-FFF2-40B4-BE49-F238E27FC236}">
                <a16:creationId xmlns:a16="http://schemas.microsoft.com/office/drawing/2014/main" id="{AEFA827A-2BD9-479C-BC4D-8213FC644889}"/>
              </a:ext>
            </a:extLst>
          </p:cNvPr>
          <p:cNvSpPr txBox="1"/>
          <p:nvPr/>
        </p:nvSpPr>
        <p:spPr>
          <a:xfrm>
            <a:off x="4905375" y="4247234"/>
            <a:ext cx="2987040" cy="2585323"/>
          </a:xfrm>
          <a:prstGeom prst="rect">
            <a:avLst/>
          </a:prstGeom>
          <a:noFill/>
        </p:spPr>
        <p:txBody>
          <a:bodyPr wrap="square">
            <a:spAutoFit/>
          </a:bodyPr>
          <a:lstStyle/>
          <a:p>
            <a:pPr marL="285750" indent="-285750" algn="just">
              <a:buFont typeface="Wingdings" panose="05000000000000000000" pitchFamily="2" charset="2"/>
              <a:buChar char="§"/>
            </a:pPr>
            <a:r>
              <a:rPr lang="en-US" b="1" i="0" dirty="0" err="1">
                <a:effectLst/>
                <a:latin typeface="Franklin Gothic Medium" panose="020B0603020102020204" pitchFamily="34" charset="0"/>
              </a:rPr>
              <a:t>Number_of_stops</a:t>
            </a:r>
            <a:r>
              <a:rPr lang="en-US" b="1" i="0" dirty="0">
                <a:effectLst/>
                <a:latin typeface="Franklin Gothic Medium" panose="020B0603020102020204" pitchFamily="34" charset="0"/>
              </a:rPr>
              <a:t>:</a:t>
            </a:r>
            <a:r>
              <a:rPr lang="en-US" b="0" i="0" dirty="0">
                <a:effectLst/>
                <a:latin typeface="Franklin Gothic Medium" panose="020B0603020102020204" pitchFamily="34" charset="0"/>
              </a:rPr>
              <a:t> </a:t>
            </a:r>
            <a:r>
              <a:rPr lang="en-US" b="0" i="0" dirty="0">
                <a:solidFill>
                  <a:srgbClr val="000000"/>
                </a:solidFill>
                <a:effectLst/>
                <a:latin typeface="Sitka Subheading" pitchFamily="2" charset="0"/>
              </a:rPr>
              <a:t>From the above pie plot we can infer that 70.6% of the flights have only 1 stop during the journey and some of the flights (19.6%) have 2 stops where only few flights have 3 and 4 stops.</a:t>
            </a:r>
            <a:endParaRPr lang="en-US" b="0" i="0" dirty="0">
              <a:effectLst/>
              <a:latin typeface="Sitka Subheading" pitchFamily="2" charset="0"/>
            </a:endParaRPr>
          </a:p>
        </p:txBody>
      </p:sp>
      <p:graphicFrame>
        <p:nvGraphicFramePr>
          <p:cNvPr id="4" name="Object 3">
            <a:extLst>
              <a:ext uri="{FF2B5EF4-FFF2-40B4-BE49-F238E27FC236}">
                <a16:creationId xmlns:a16="http://schemas.microsoft.com/office/drawing/2014/main" id="{51315563-0654-606F-61E3-C668B0A07480}"/>
              </a:ext>
            </a:extLst>
          </p:cNvPr>
          <p:cNvGraphicFramePr>
            <a:graphicFrameLocks noChangeAspect="1"/>
          </p:cNvGraphicFramePr>
          <p:nvPr>
            <p:extLst>
              <p:ext uri="{D42A27DB-BD31-4B8C-83A1-F6EECF244321}">
                <p14:modId xmlns:p14="http://schemas.microsoft.com/office/powerpoint/2010/main" val="3313501746"/>
              </p:ext>
            </p:extLst>
          </p:nvPr>
        </p:nvGraphicFramePr>
        <p:xfrm>
          <a:off x="300019" y="688059"/>
          <a:ext cx="8161995" cy="3559175"/>
        </p:xfrm>
        <a:graphic>
          <a:graphicData uri="http://schemas.openxmlformats.org/presentationml/2006/ole">
            <mc:AlternateContent xmlns:mc="http://schemas.openxmlformats.org/markup-compatibility/2006">
              <mc:Choice xmlns:v="urn:schemas-microsoft-com:vml" Requires="v">
                <p:oleObj spid="_x0000_s2054" name="Bitmap Image" r:id="rId3" imgW="8648640" imgH="3558600" progId="Paint.Picture">
                  <p:embed/>
                </p:oleObj>
              </mc:Choice>
              <mc:Fallback>
                <p:oleObj name="Bitmap Image" r:id="rId3" imgW="8648640" imgH="3558600" progId="Paint.Picture">
                  <p:embed/>
                  <p:pic>
                    <p:nvPicPr>
                      <p:cNvPr id="0" name=""/>
                      <p:cNvPicPr/>
                      <p:nvPr/>
                    </p:nvPicPr>
                    <p:blipFill>
                      <a:blip r:embed="rId4"/>
                      <a:stretch>
                        <a:fillRect/>
                      </a:stretch>
                    </p:blipFill>
                    <p:spPr>
                      <a:xfrm>
                        <a:off x="300019" y="688059"/>
                        <a:ext cx="8161995" cy="355917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8C3FE13B-3135-C5FB-D6A4-FAE6FA1A40D9}"/>
              </a:ext>
            </a:extLst>
          </p:cNvPr>
          <p:cNvGraphicFramePr>
            <a:graphicFrameLocks noChangeAspect="1"/>
          </p:cNvGraphicFramePr>
          <p:nvPr>
            <p:extLst>
              <p:ext uri="{D42A27DB-BD31-4B8C-83A1-F6EECF244321}">
                <p14:modId xmlns:p14="http://schemas.microsoft.com/office/powerpoint/2010/main" val="3382116425"/>
              </p:ext>
            </p:extLst>
          </p:nvPr>
        </p:nvGraphicFramePr>
        <p:xfrm>
          <a:off x="8461739" y="688059"/>
          <a:ext cx="3542194" cy="3559175"/>
        </p:xfrm>
        <a:graphic>
          <a:graphicData uri="http://schemas.openxmlformats.org/presentationml/2006/ole">
            <mc:AlternateContent xmlns:mc="http://schemas.openxmlformats.org/markup-compatibility/2006">
              <mc:Choice xmlns:v="urn:schemas-microsoft-com:vml" Requires="v">
                <p:oleObj spid="_x0000_s2055" name="Bitmap Image" r:id="rId5" imgW="3680640" imgH="3345120" progId="Paint.Picture">
                  <p:embed/>
                </p:oleObj>
              </mc:Choice>
              <mc:Fallback>
                <p:oleObj name="Bitmap Image" r:id="rId5" imgW="3680640" imgH="3345120" progId="Paint.Picture">
                  <p:embed/>
                  <p:pic>
                    <p:nvPicPr>
                      <p:cNvPr id="0" name=""/>
                      <p:cNvPicPr/>
                      <p:nvPr/>
                    </p:nvPicPr>
                    <p:blipFill>
                      <a:blip r:embed="rId6"/>
                      <a:stretch>
                        <a:fillRect/>
                      </a:stretch>
                    </p:blipFill>
                    <p:spPr>
                      <a:xfrm>
                        <a:off x="8461739" y="688059"/>
                        <a:ext cx="3542194" cy="3559175"/>
                      </a:xfrm>
                      <a:prstGeom prst="rect">
                        <a:avLst/>
                      </a:prstGeom>
                    </p:spPr>
                  </p:pic>
                </p:oleObj>
              </mc:Fallback>
            </mc:AlternateContent>
          </a:graphicData>
        </a:graphic>
      </p:graphicFrame>
    </p:spTree>
    <p:extLst>
      <p:ext uri="{BB962C8B-B14F-4D97-AF65-F5344CB8AC3E}">
        <p14:creationId xmlns:p14="http://schemas.microsoft.com/office/powerpoint/2010/main" val="3333674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AB3637-ECAA-44E8-9590-8C5079C53390}"/>
              </a:ext>
            </a:extLst>
          </p:cNvPr>
          <p:cNvSpPr txBox="1"/>
          <p:nvPr/>
        </p:nvSpPr>
        <p:spPr>
          <a:xfrm>
            <a:off x="0" y="158449"/>
            <a:ext cx="12191999"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Univariate Analysis: Visualizing Counts of Categorical Variables</a:t>
            </a:r>
            <a:endParaRPr lang="en-IN" sz="3000" u="sng" dirty="0">
              <a:solidFill>
                <a:schemeClr val="accent6">
                  <a:lumMod val="50000"/>
                </a:schemeClr>
              </a:solidFill>
              <a:latin typeface="Franklin Gothic Medium" panose="020B0603020102020204" pitchFamily="34" charset="0"/>
            </a:endParaRPr>
          </a:p>
        </p:txBody>
      </p:sp>
      <p:sp>
        <p:nvSpPr>
          <p:cNvPr id="10" name="TextBox 9">
            <a:extLst>
              <a:ext uri="{FF2B5EF4-FFF2-40B4-BE49-F238E27FC236}">
                <a16:creationId xmlns:a16="http://schemas.microsoft.com/office/drawing/2014/main" id="{0DC59AE1-29A6-4685-917A-6A9E6B2270A2}"/>
              </a:ext>
            </a:extLst>
          </p:cNvPr>
          <p:cNvSpPr txBox="1"/>
          <p:nvPr/>
        </p:nvSpPr>
        <p:spPr>
          <a:xfrm>
            <a:off x="457200" y="4945224"/>
            <a:ext cx="5514394" cy="1200329"/>
          </a:xfrm>
          <a:prstGeom prst="rect">
            <a:avLst/>
          </a:prstGeom>
          <a:noFill/>
        </p:spPr>
        <p:txBody>
          <a:bodyPr wrap="square">
            <a:spAutoFit/>
          </a:bodyPr>
          <a:lstStyle/>
          <a:p>
            <a:pPr marL="285750" indent="-285750" algn="just">
              <a:buFont typeface="Wingdings" panose="05000000000000000000" pitchFamily="2" charset="2"/>
              <a:buChar char="v"/>
            </a:pPr>
            <a:r>
              <a:rPr lang="en-US" b="1" i="0" dirty="0">
                <a:effectLst/>
                <a:latin typeface="Franklin Gothic Medium" panose="020B0603020102020204" pitchFamily="34" charset="0"/>
              </a:rPr>
              <a:t>Source:</a:t>
            </a:r>
            <a:r>
              <a:rPr lang="en-US" b="0" i="0" dirty="0">
                <a:effectLst/>
                <a:latin typeface="Franklin Gothic Medium" panose="020B0603020102020204" pitchFamily="34" charset="0"/>
              </a:rPr>
              <a:t> </a:t>
            </a:r>
            <a:r>
              <a:rPr lang="en-US" b="0" i="0" dirty="0">
                <a:solidFill>
                  <a:srgbClr val="000000"/>
                </a:solidFill>
                <a:effectLst/>
                <a:latin typeface="Sitka Subheading" pitchFamily="2" charset="0"/>
              </a:rPr>
              <a:t>From the count plot we can observe more number of flights are from Mumbai, New Delhi, Hyderabad, Kolkata and Bangalore. Only few flights are from Hyderabad.</a:t>
            </a:r>
            <a:endParaRPr lang="en-US" b="0" i="0" dirty="0">
              <a:effectLst/>
              <a:latin typeface="Sitka Subheading" pitchFamily="2" charset="0"/>
            </a:endParaRPr>
          </a:p>
        </p:txBody>
      </p:sp>
      <p:sp>
        <p:nvSpPr>
          <p:cNvPr id="14" name="TextBox 13">
            <a:extLst>
              <a:ext uri="{FF2B5EF4-FFF2-40B4-BE49-F238E27FC236}">
                <a16:creationId xmlns:a16="http://schemas.microsoft.com/office/drawing/2014/main" id="{530982B8-4305-4C0D-857F-F279A58E6A99}"/>
              </a:ext>
            </a:extLst>
          </p:cNvPr>
          <p:cNvSpPr txBox="1"/>
          <p:nvPr/>
        </p:nvSpPr>
        <p:spPr>
          <a:xfrm>
            <a:off x="6158204" y="4945224"/>
            <a:ext cx="5645019" cy="923330"/>
          </a:xfrm>
          <a:prstGeom prst="rect">
            <a:avLst/>
          </a:prstGeom>
          <a:noFill/>
        </p:spPr>
        <p:txBody>
          <a:bodyPr wrap="square">
            <a:spAutoFit/>
          </a:bodyPr>
          <a:lstStyle/>
          <a:p>
            <a:pPr marL="285750" indent="-285750" algn="just">
              <a:buFont typeface="Wingdings" panose="05000000000000000000" pitchFamily="2" charset="2"/>
              <a:buChar char="v"/>
            </a:pPr>
            <a:r>
              <a:rPr lang="en-US" b="1" i="0" dirty="0">
                <a:effectLst/>
                <a:latin typeface="Franklin Gothic Medium" panose="020B0603020102020204" pitchFamily="34" charset="0"/>
              </a:rPr>
              <a:t>Destination:</a:t>
            </a:r>
            <a:r>
              <a:rPr lang="en-US" b="0" i="0" dirty="0">
                <a:effectLst/>
                <a:latin typeface="Franklin Gothic Medium" panose="020B0603020102020204" pitchFamily="34" charset="0"/>
              </a:rPr>
              <a:t> </a:t>
            </a:r>
            <a:r>
              <a:rPr lang="en-US" b="0" i="0" dirty="0">
                <a:solidFill>
                  <a:srgbClr val="000000"/>
                </a:solidFill>
                <a:effectLst/>
                <a:latin typeface="Sitka Subheading" pitchFamily="2" charset="0"/>
              </a:rPr>
              <a:t>More number of flights are heading towards Mumbai, New Delhi and Bangalore. Only few flights are travelling to Lucknow.</a:t>
            </a:r>
            <a:endParaRPr lang="en-US" b="0" i="0" dirty="0">
              <a:effectLst/>
              <a:latin typeface="Sitka Subheading" pitchFamily="2" charset="0"/>
            </a:endParaRPr>
          </a:p>
        </p:txBody>
      </p:sp>
      <p:graphicFrame>
        <p:nvGraphicFramePr>
          <p:cNvPr id="3" name="Object 2">
            <a:extLst>
              <a:ext uri="{FF2B5EF4-FFF2-40B4-BE49-F238E27FC236}">
                <a16:creationId xmlns:a16="http://schemas.microsoft.com/office/drawing/2014/main" id="{0ECAEEA8-5CBE-A4EA-1580-2920659445B3}"/>
              </a:ext>
            </a:extLst>
          </p:cNvPr>
          <p:cNvGraphicFramePr>
            <a:graphicFrameLocks noChangeAspect="1"/>
          </p:cNvGraphicFramePr>
          <p:nvPr>
            <p:extLst>
              <p:ext uri="{D42A27DB-BD31-4B8C-83A1-F6EECF244321}">
                <p14:modId xmlns:p14="http://schemas.microsoft.com/office/powerpoint/2010/main" val="1655589542"/>
              </p:ext>
            </p:extLst>
          </p:nvPr>
        </p:nvGraphicFramePr>
        <p:xfrm>
          <a:off x="1658435" y="914412"/>
          <a:ext cx="8999538" cy="3894137"/>
        </p:xfrm>
        <a:graphic>
          <a:graphicData uri="http://schemas.openxmlformats.org/presentationml/2006/ole">
            <mc:AlternateContent xmlns:mc="http://schemas.openxmlformats.org/markup-compatibility/2006">
              <mc:Choice xmlns:v="urn:schemas-microsoft-com:vml" Requires="v">
                <p:oleObj spid="_x0000_s3076" name="Bitmap Image" r:id="rId3" imgW="8999280" imgH="3893760" progId="Paint.Picture">
                  <p:embed/>
                </p:oleObj>
              </mc:Choice>
              <mc:Fallback>
                <p:oleObj name="Bitmap Image" r:id="rId3" imgW="8999280" imgH="3893760" progId="Paint.Picture">
                  <p:embed/>
                  <p:pic>
                    <p:nvPicPr>
                      <p:cNvPr id="0" name=""/>
                      <p:cNvPicPr/>
                      <p:nvPr/>
                    </p:nvPicPr>
                    <p:blipFill>
                      <a:blip r:embed="rId4"/>
                      <a:stretch>
                        <a:fillRect/>
                      </a:stretch>
                    </p:blipFill>
                    <p:spPr>
                      <a:xfrm>
                        <a:off x="1658435" y="914412"/>
                        <a:ext cx="8999538" cy="3894137"/>
                      </a:xfrm>
                      <a:prstGeom prst="rect">
                        <a:avLst/>
                      </a:prstGeom>
                    </p:spPr>
                  </p:pic>
                </p:oleObj>
              </mc:Fallback>
            </mc:AlternateContent>
          </a:graphicData>
        </a:graphic>
      </p:graphicFrame>
    </p:spTree>
    <p:extLst>
      <p:ext uri="{BB962C8B-B14F-4D97-AF65-F5344CB8AC3E}">
        <p14:creationId xmlns:p14="http://schemas.microsoft.com/office/powerpoint/2010/main" val="34837295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BF699C6-067A-4F83-A1A2-6F2D5FC2593E}"/>
              </a:ext>
            </a:extLst>
          </p:cNvPr>
          <p:cNvSpPr txBox="1"/>
          <p:nvPr/>
        </p:nvSpPr>
        <p:spPr>
          <a:xfrm>
            <a:off x="0" y="104233"/>
            <a:ext cx="12191999" cy="553998"/>
          </a:xfrm>
          <a:prstGeom prst="rect">
            <a:avLst/>
          </a:prstGeom>
          <a:noFill/>
        </p:spPr>
        <p:txBody>
          <a:bodyPr wrap="square">
            <a:spAutoFit/>
          </a:bodyPr>
          <a:lstStyle/>
          <a:p>
            <a:pPr algn="ctr"/>
            <a:r>
              <a:rPr lang="en-US"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rPr>
              <a:t>Bivariate Analysis: Visualizing Categorical Variables vs Price</a:t>
            </a:r>
            <a:endParaRPr lang="en-IN"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endParaRPr>
          </a:p>
        </p:txBody>
      </p:sp>
      <p:sp>
        <p:nvSpPr>
          <p:cNvPr id="13" name="TextBox 12">
            <a:extLst>
              <a:ext uri="{FF2B5EF4-FFF2-40B4-BE49-F238E27FC236}">
                <a16:creationId xmlns:a16="http://schemas.microsoft.com/office/drawing/2014/main" id="{F6BDDA2A-6F3E-4B81-A53A-98EC6D810421}"/>
              </a:ext>
            </a:extLst>
          </p:cNvPr>
          <p:cNvSpPr txBox="1"/>
          <p:nvPr/>
        </p:nvSpPr>
        <p:spPr>
          <a:xfrm>
            <a:off x="190500" y="4168444"/>
            <a:ext cx="11630025" cy="2031325"/>
          </a:xfrm>
          <a:prstGeom prst="rect">
            <a:avLst/>
          </a:prstGeom>
          <a:noFill/>
        </p:spPr>
        <p:txBody>
          <a:bodyPr wrap="square">
            <a:spAutoFit/>
          </a:bodyPr>
          <a:lstStyle/>
          <a:p>
            <a:pPr algn="just"/>
            <a:endParaRPr lang="en-US" b="1" i="0" dirty="0">
              <a:effectLst/>
              <a:latin typeface="Century" panose="02040604050505020304" pitchFamily="18" charset="0"/>
            </a:endParaRPr>
          </a:p>
          <a:p>
            <a:pPr marL="285750" indent="-285750" algn="just">
              <a:buFont typeface="Wingdings" panose="05000000000000000000" pitchFamily="2" charset="2"/>
              <a:buChar char="ü"/>
            </a:pPr>
            <a:r>
              <a:rPr lang="en-US" b="1" i="0" dirty="0">
                <a:effectLst/>
                <a:latin typeface="Franklin Gothic Medium" panose="020B0603020102020204" pitchFamily="34" charset="0"/>
              </a:rPr>
              <a:t>Airline vs Price:</a:t>
            </a:r>
            <a:r>
              <a:rPr lang="en-US" b="0" i="0" dirty="0">
                <a:effectLst/>
                <a:latin typeface="Franklin Gothic Medium" panose="020B0603020102020204" pitchFamily="34" charset="0"/>
              </a:rPr>
              <a:t> </a:t>
            </a:r>
            <a:r>
              <a:rPr lang="en-US" b="0" i="0" dirty="0">
                <a:solidFill>
                  <a:srgbClr val="000000"/>
                </a:solidFill>
                <a:effectLst/>
                <a:latin typeface="Sitka Subheading" pitchFamily="2" charset="0"/>
              </a:rPr>
              <a:t>From the bar plot we can notice "Alliance Air" airlines have highest ticket price compared to other airlines.</a:t>
            </a:r>
          </a:p>
          <a:p>
            <a:pPr marL="285750" indent="-285750" algn="just">
              <a:buFont typeface="Wingdings" panose="05000000000000000000" pitchFamily="2" charset="2"/>
              <a:buChar char="ü"/>
            </a:pPr>
            <a:r>
              <a:rPr lang="en-US" b="1" i="0" dirty="0" err="1">
                <a:effectLst/>
                <a:latin typeface="Franklin Gothic Medium" panose="020B0603020102020204" pitchFamily="34" charset="0"/>
              </a:rPr>
              <a:t>Number_of_stops</a:t>
            </a:r>
            <a:r>
              <a:rPr lang="en-US" b="1" i="0" dirty="0">
                <a:effectLst/>
                <a:latin typeface="Franklin Gothic Medium" panose="020B0603020102020204" pitchFamily="34" charset="0"/>
              </a:rPr>
              <a:t> vs Price:</a:t>
            </a:r>
            <a:r>
              <a:rPr lang="en-US" b="0" i="0" dirty="0">
                <a:effectLst/>
                <a:latin typeface="Franklin Gothic Medium" panose="020B0603020102020204" pitchFamily="34" charset="0"/>
              </a:rPr>
              <a:t> </a:t>
            </a:r>
            <a:r>
              <a:rPr lang="en-US" b="0" i="0" dirty="0">
                <a:solidFill>
                  <a:srgbClr val="000000"/>
                </a:solidFill>
                <a:effectLst/>
                <a:latin typeface="Sitka Subheading" pitchFamily="2" charset="0"/>
              </a:rPr>
              <a:t>From the strip plot we can notice the flights which have 1 and 2 stops between source and destination have highest ticket prices compared to others. The airlines which have 0 stops during the journey have very less ticket price.</a:t>
            </a:r>
          </a:p>
          <a:p>
            <a:pPr marL="285750" indent="-285750" algn="just">
              <a:buFont typeface="Wingdings" panose="05000000000000000000" pitchFamily="2" charset="2"/>
              <a:buChar char="ü"/>
            </a:pPr>
            <a:r>
              <a:rPr lang="en-US" b="1" i="0" dirty="0" err="1">
                <a:effectLst/>
                <a:latin typeface="Franklin Gothic Medium" panose="020B0603020102020204" pitchFamily="34" charset="0"/>
              </a:rPr>
              <a:t>Meal_availability</a:t>
            </a:r>
            <a:r>
              <a:rPr lang="en-US" b="1" i="0" dirty="0">
                <a:effectLst/>
                <a:latin typeface="Franklin Gothic Medium" panose="020B0603020102020204" pitchFamily="34" charset="0"/>
              </a:rPr>
              <a:t> vs Price:</a:t>
            </a:r>
            <a:r>
              <a:rPr lang="en-US" b="0" i="0" dirty="0">
                <a:effectLst/>
                <a:latin typeface="Franklin Gothic Medium" panose="020B0603020102020204" pitchFamily="34" charset="0"/>
              </a:rPr>
              <a:t> </a:t>
            </a:r>
            <a:r>
              <a:rPr lang="en-US" b="0" i="0" dirty="0">
                <a:effectLst/>
                <a:latin typeface="Sitka Subheading" pitchFamily="2" charset="0"/>
              </a:rPr>
              <a:t>The boxplot shows the flights having Free meal facility have high ticket prices.</a:t>
            </a:r>
          </a:p>
        </p:txBody>
      </p:sp>
      <p:graphicFrame>
        <p:nvGraphicFramePr>
          <p:cNvPr id="2" name="Object 1">
            <a:extLst>
              <a:ext uri="{FF2B5EF4-FFF2-40B4-BE49-F238E27FC236}">
                <a16:creationId xmlns:a16="http://schemas.microsoft.com/office/drawing/2014/main" id="{204247A9-057A-1BEB-DB00-F42DBED2F311}"/>
              </a:ext>
            </a:extLst>
          </p:cNvPr>
          <p:cNvGraphicFramePr>
            <a:graphicFrameLocks noChangeAspect="1"/>
          </p:cNvGraphicFramePr>
          <p:nvPr>
            <p:extLst>
              <p:ext uri="{D42A27DB-BD31-4B8C-83A1-F6EECF244321}">
                <p14:modId xmlns:p14="http://schemas.microsoft.com/office/powerpoint/2010/main" val="2122985201"/>
              </p:ext>
            </p:extLst>
          </p:nvPr>
        </p:nvGraphicFramePr>
        <p:xfrm>
          <a:off x="371476" y="796592"/>
          <a:ext cx="7323103" cy="3371851"/>
        </p:xfrm>
        <a:graphic>
          <a:graphicData uri="http://schemas.openxmlformats.org/presentationml/2006/ole">
            <mc:AlternateContent xmlns:mc="http://schemas.openxmlformats.org/markup-compatibility/2006">
              <mc:Choice xmlns:v="urn:schemas-microsoft-com:vml" Requires="v">
                <p:oleObj spid="_x0000_s4102" name="Bitmap Image" r:id="rId3" imgW="9700200" imgH="4046400" progId="Paint.Picture">
                  <p:embed/>
                </p:oleObj>
              </mc:Choice>
              <mc:Fallback>
                <p:oleObj name="Bitmap Image" r:id="rId3" imgW="9700200" imgH="4046400" progId="Paint.Picture">
                  <p:embed/>
                  <p:pic>
                    <p:nvPicPr>
                      <p:cNvPr id="0" name=""/>
                      <p:cNvPicPr/>
                      <p:nvPr/>
                    </p:nvPicPr>
                    <p:blipFill>
                      <a:blip r:embed="rId4"/>
                      <a:stretch>
                        <a:fillRect/>
                      </a:stretch>
                    </p:blipFill>
                    <p:spPr>
                      <a:xfrm>
                        <a:off x="371476" y="796592"/>
                        <a:ext cx="7323103" cy="3371851"/>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4658FA27-3E31-2179-3CA1-53F19CBC9F53}"/>
              </a:ext>
            </a:extLst>
          </p:cNvPr>
          <p:cNvGraphicFramePr>
            <a:graphicFrameLocks noChangeAspect="1"/>
          </p:cNvGraphicFramePr>
          <p:nvPr>
            <p:extLst>
              <p:ext uri="{D42A27DB-BD31-4B8C-83A1-F6EECF244321}">
                <p14:modId xmlns:p14="http://schemas.microsoft.com/office/powerpoint/2010/main" val="1189888828"/>
              </p:ext>
            </p:extLst>
          </p:nvPr>
        </p:nvGraphicFramePr>
        <p:xfrm>
          <a:off x="7694579" y="796592"/>
          <a:ext cx="4306921" cy="3371851"/>
        </p:xfrm>
        <a:graphic>
          <a:graphicData uri="http://schemas.openxmlformats.org/presentationml/2006/ole">
            <mc:AlternateContent xmlns:mc="http://schemas.openxmlformats.org/markup-compatibility/2006">
              <mc:Choice xmlns:v="urn:schemas-microsoft-com:vml" Requires="v">
                <p:oleObj spid="_x0000_s4103" name="Bitmap Image" r:id="rId5" imgW="5478840" imgH="3452040" progId="Paint.Picture">
                  <p:embed/>
                </p:oleObj>
              </mc:Choice>
              <mc:Fallback>
                <p:oleObj name="Bitmap Image" r:id="rId5" imgW="5478840" imgH="3452040" progId="Paint.Picture">
                  <p:embed/>
                  <p:pic>
                    <p:nvPicPr>
                      <p:cNvPr id="0" name=""/>
                      <p:cNvPicPr/>
                      <p:nvPr/>
                    </p:nvPicPr>
                    <p:blipFill>
                      <a:blip r:embed="rId6"/>
                      <a:stretch>
                        <a:fillRect/>
                      </a:stretch>
                    </p:blipFill>
                    <p:spPr>
                      <a:xfrm>
                        <a:off x="7694579" y="796592"/>
                        <a:ext cx="4306921" cy="3371851"/>
                      </a:xfrm>
                      <a:prstGeom prst="rect">
                        <a:avLst/>
                      </a:prstGeom>
                    </p:spPr>
                  </p:pic>
                </p:oleObj>
              </mc:Fallback>
            </mc:AlternateContent>
          </a:graphicData>
        </a:graphic>
      </p:graphicFrame>
    </p:spTree>
    <p:extLst>
      <p:ext uri="{BB962C8B-B14F-4D97-AF65-F5344CB8AC3E}">
        <p14:creationId xmlns:p14="http://schemas.microsoft.com/office/powerpoint/2010/main" val="3558094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5985F55-E716-413D-8A24-783AB4C92437}"/>
              </a:ext>
            </a:extLst>
          </p:cNvPr>
          <p:cNvSpPr txBox="1"/>
          <p:nvPr/>
        </p:nvSpPr>
        <p:spPr>
          <a:xfrm>
            <a:off x="-1" y="167951"/>
            <a:ext cx="12191999" cy="553998"/>
          </a:xfrm>
          <a:prstGeom prst="rect">
            <a:avLst/>
          </a:prstGeom>
          <a:noFill/>
        </p:spPr>
        <p:txBody>
          <a:bodyPr wrap="square">
            <a:spAutoFit/>
          </a:bodyPr>
          <a:lstStyle/>
          <a:p>
            <a:pPr algn="ctr"/>
            <a:r>
              <a:rPr lang="en-US"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rPr>
              <a:t>Bivariate Analysis: Visualizing Categorical Variables vs Price</a:t>
            </a:r>
            <a:endParaRPr lang="en-IN"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endParaRPr>
          </a:p>
        </p:txBody>
      </p:sp>
      <p:sp>
        <p:nvSpPr>
          <p:cNvPr id="11" name="TextBox 10">
            <a:extLst>
              <a:ext uri="{FF2B5EF4-FFF2-40B4-BE49-F238E27FC236}">
                <a16:creationId xmlns:a16="http://schemas.microsoft.com/office/drawing/2014/main" id="{1AEF5FB7-6BC3-41D2-BD88-7572E3F3216B}"/>
              </a:ext>
            </a:extLst>
          </p:cNvPr>
          <p:cNvSpPr txBox="1"/>
          <p:nvPr/>
        </p:nvSpPr>
        <p:spPr>
          <a:xfrm>
            <a:off x="413657" y="5159428"/>
            <a:ext cx="5682342" cy="923330"/>
          </a:xfrm>
          <a:prstGeom prst="rect">
            <a:avLst/>
          </a:prstGeom>
          <a:noFill/>
        </p:spPr>
        <p:txBody>
          <a:bodyPr wrap="square">
            <a:spAutoFit/>
          </a:bodyPr>
          <a:lstStyle/>
          <a:p>
            <a:pPr marL="285750" indent="-285750" algn="just">
              <a:buFont typeface="Wingdings" panose="05000000000000000000" pitchFamily="2" charset="2"/>
              <a:buChar char="ü"/>
            </a:pPr>
            <a:r>
              <a:rPr lang="en-US" b="1" i="0" dirty="0">
                <a:effectLst/>
                <a:latin typeface="Franklin Gothic Medium" panose="020B0603020102020204" pitchFamily="34" charset="0"/>
              </a:rPr>
              <a:t>Source vs Price:</a:t>
            </a:r>
            <a:r>
              <a:rPr lang="en-US" b="0" i="0" dirty="0">
                <a:effectLst/>
                <a:latin typeface="Franklin Gothic Medium" panose="020B0603020102020204" pitchFamily="34" charset="0"/>
              </a:rPr>
              <a:t> </a:t>
            </a:r>
            <a:r>
              <a:rPr lang="en-US" b="0" i="0" dirty="0">
                <a:solidFill>
                  <a:srgbClr val="000000"/>
                </a:solidFill>
                <a:effectLst/>
                <a:latin typeface="Sitka Subheading" pitchFamily="2" charset="0"/>
              </a:rPr>
              <a:t>From the box plot we can observe the flights from Chennai are having somewhat higher prices compared to other sources.</a:t>
            </a:r>
            <a:endParaRPr lang="en-US" b="0" i="0" dirty="0">
              <a:effectLst/>
              <a:latin typeface="Sitka Subheading" pitchFamily="2" charset="0"/>
            </a:endParaRPr>
          </a:p>
        </p:txBody>
      </p:sp>
      <p:sp>
        <p:nvSpPr>
          <p:cNvPr id="13" name="TextBox 12">
            <a:extLst>
              <a:ext uri="{FF2B5EF4-FFF2-40B4-BE49-F238E27FC236}">
                <a16:creationId xmlns:a16="http://schemas.microsoft.com/office/drawing/2014/main" id="{348191B9-4F10-4C43-A055-366776070F5E}"/>
              </a:ext>
            </a:extLst>
          </p:cNvPr>
          <p:cNvSpPr txBox="1"/>
          <p:nvPr/>
        </p:nvSpPr>
        <p:spPr>
          <a:xfrm>
            <a:off x="6419850" y="5159428"/>
            <a:ext cx="5358493" cy="923330"/>
          </a:xfrm>
          <a:prstGeom prst="rect">
            <a:avLst/>
          </a:prstGeom>
          <a:noFill/>
        </p:spPr>
        <p:txBody>
          <a:bodyPr wrap="square">
            <a:spAutoFit/>
          </a:bodyPr>
          <a:lstStyle/>
          <a:p>
            <a:pPr marL="285750" indent="-285750" algn="just">
              <a:buFont typeface="Wingdings" panose="05000000000000000000" pitchFamily="2" charset="2"/>
              <a:buChar char="ü"/>
            </a:pPr>
            <a:r>
              <a:rPr lang="en-US" b="1" i="0" dirty="0">
                <a:effectLst/>
                <a:latin typeface="Franklin Gothic Medium" panose="020B0603020102020204" pitchFamily="34" charset="0"/>
              </a:rPr>
              <a:t>Destination vs Price:</a:t>
            </a:r>
            <a:r>
              <a:rPr lang="en-US" b="0" i="0" dirty="0">
                <a:effectLst/>
                <a:latin typeface="Franklin Gothic Medium" panose="020B0603020102020204" pitchFamily="34" charset="0"/>
              </a:rPr>
              <a:t> </a:t>
            </a:r>
            <a:r>
              <a:rPr lang="en-US" b="0" i="0" dirty="0">
                <a:solidFill>
                  <a:srgbClr val="000000"/>
                </a:solidFill>
                <a:effectLst/>
                <a:latin typeface="Sitka Subheading" pitchFamily="2" charset="0"/>
              </a:rPr>
              <a:t>From the boxen plot we can notice that the flights travelling to Goa and New Delhi have higher flight ticket prices.</a:t>
            </a:r>
            <a:endParaRPr lang="en-US" b="0" i="0" dirty="0">
              <a:effectLst/>
              <a:latin typeface="Sitka Subheading" pitchFamily="2" charset="0"/>
            </a:endParaRPr>
          </a:p>
        </p:txBody>
      </p:sp>
      <p:graphicFrame>
        <p:nvGraphicFramePr>
          <p:cNvPr id="2" name="Object 1">
            <a:extLst>
              <a:ext uri="{FF2B5EF4-FFF2-40B4-BE49-F238E27FC236}">
                <a16:creationId xmlns:a16="http://schemas.microsoft.com/office/drawing/2014/main" id="{E614BCDB-DD30-DCE8-8F68-5C84CEC5E77E}"/>
              </a:ext>
            </a:extLst>
          </p:cNvPr>
          <p:cNvGraphicFramePr>
            <a:graphicFrameLocks noChangeAspect="1"/>
          </p:cNvGraphicFramePr>
          <p:nvPr>
            <p:extLst>
              <p:ext uri="{D42A27DB-BD31-4B8C-83A1-F6EECF244321}">
                <p14:modId xmlns:p14="http://schemas.microsoft.com/office/powerpoint/2010/main" val="280470167"/>
              </p:ext>
            </p:extLst>
          </p:nvPr>
        </p:nvGraphicFramePr>
        <p:xfrm>
          <a:off x="1291430" y="879320"/>
          <a:ext cx="9609138" cy="4122737"/>
        </p:xfrm>
        <a:graphic>
          <a:graphicData uri="http://schemas.openxmlformats.org/presentationml/2006/ole">
            <mc:AlternateContent xmlns:mc="http://schemas.openxmlformats.org/markup-compatibility/2006">
              <mc:Choice xmlns:v="urn:schemas-microsoft-com:vml" Requires="v">
                <p:oleObj spid="_x0000_s5124" name="Bitmap Image" r:id="rId3" imgW="9608760" imgH="4122360" progId="Paint.Picture">
                  <p:embed/>
                </p:oleObj>
              </mc:Choice>
              <mc:Fallback>
                <p:oleObj name="Bitmap Image" r:id="rId3" imgW="9608760" imgH="4122360" progId="Paint.Picture">
                  <p:embed/>
                  <p:pic>
                    <p:nvPicPr>
                      <p:cNvPr id="0" name=""/>
                      <p:cNvPicPr/>
                      <p:nvPr/>
                    </p:nvPicPr>
                    <p:blipFill>
                      <a:blip r:embed="rId4"/>
                      <a:stretch>
                        <a:fillRect/>
                      </a:stretch>
                    </p:blipFill>
                    <p:spPr>
                      <a:xfrm>
                        <a:off x="1291430" y="879320"/>
                        <a:ext cx="9609138" cy="4122737"/>
                      </a:xfrm>
                      <a:prstGeom prst="rect">
                        <a:avLst/>
                      </a:prstGeom>
                    </p:spPr>
                  </p:pic>
                </p:oleObj>
              </mc:Fallback>
            </mc:AlternateContent>
          </a:graphicData>
        </a:graphic>
      </p:graphicFrame>
    </p:spTree>
    <p:extLst>
      <p:ext uri="{BB962C8B-B14F-4D97-AF65-F5344CB8AC3E}">
        <p14:creationId xmlns:p14="http://schemas.microsoft.com/office/powerpoint/2010/main" val="33310797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AECC92A-59A1-4219-BA6F-5858516AB17E}"/>
              </a:ext>
            </a:extLst>
          </p:cNvPr>
          <p:cNvSpPr txBox="1"/>
          <p:nvPr/>
        </p:nvSpPr>
        <p:spPr>
          <a:xfrm>
            <a:off x="0" y="167951"/>
            <a:ext cx="12192000" cy="553998"/>
          </a:xfrm>
          <a:prstGeom prst="rect">
            <a:avLst/>
          </a:prstGeom>
          <a:noFill/>
        </p:spPr>
        <p:txBody>
          <a:bodyPr wrap="square">
            <a:spAutoFit/>
          </a:bodyPr>
          <a:lstStyle/>
          <a:p>
            <a:pPr algn="ctr"/>
            <a:r>
              <a:rPr lang="en-US"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rPr>
              <a:t>Bivariate Analysis: Visualizing Numerical Variables vs Price</a:t>
            </a:r>
            <a:endParaRPr lang="en-IN"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endParaRPr>
          </a:p>
        </p:txBody>
      </p:sp>
      <p:sp>
        <p:nvSpPr>
          <p:cNvPr id="9" name="TextBox 8">
            <a:extLst>
              <a:ext uri="{FF2B5EF4-FFF2-40B4-BE49-F238E27FC236}">
                <a16:creationId xmlns:a16="http://schemas.microsoft.com/office/drawing/2014/main" id="{5F091AB1-D012-4717-ADB5-FB1A6C34856A}"/>
              </a:ext>
            </a:extLst>
          </p:cNvPr>
          <p:cNvSpPr txBox="1"/>
          <p:nvPr/>
        </p:nvSpPr>
        <p:spPr>
          <a:xfrm>
            <a:off x="171450" y="1447801"/>
            <a:ext cx="4122737" cy="4247317"/>
          </a:xfrm>
          <a:prstGeom prst="rect">
            <a:avLst/>
          </a:prstGeom>
          <a:noFill/>
        </p:spPr>
        <p:txBody>
          <a:bodyPr wrap="square">
            <a:spAutoFit/>
          </a:bodyPr>
          <a:lstStyle/>
          <a:p>
            <a:pPr marL="285750" indent="-285750" algn="just">
              <a:buFont typeface="Wingdings" panose="05000000000000000000" pitchFamily="2" charset="2"/>
              <a:buChar char="Ø"/>
            </a:pPr>
            <a:r>
              <a:rPr lang="en-US" b="1" i="0" dirty="0" err="1">
                <a:effectLst/>
                <a:latin typeface="Franklin Gothic Medium" panose="020B0603020102020204" pitchFamily="34" charset="0"/>
              </a:rPr>
              <a:t>Departure_Hour</a:t>
            </a:r>
            <a:r>
              <a:rPr lang="en-US" b="1" i="0" dirty="0">
                <a:effectLst/>
                <a:latin typeface="Franklin Gothic Medium" panose="020B0603020102020204" pitchFamily="34" charset="0"/>
              </a:rPr>
              <a:t> vs Price:</a:t>
            </a:r>
            <a:r>
              <a:rPr lang="en-US" b="0" i="0" dirty="0">
                <a:effectLst/>
                <a:latin typeface="Franklin Gothic Medium" panose="020B0603020102020204" pitchFamily="34" charset="0"/>
              </a:rPr>
              <a:t> </a:t>
            </a:r>
            <a:r>
              <a:rPr lang="en-US" b="0" i="0" dirty="0">
                <a:effectLst/>
                <a:latin typeface="Sitka Subheading" pitchFamily="2" charset="0"/>
              </a:rPr>
              <a:t>From the bar plot and line plot we can see that there are some flights departing in the early morning 1 AM having most expensive ticket prices compared to late morning flights. We can also observe the flight ticket prices are higher during afternoon (may fluctuate) and it decreases in the evening.</a:t>
            </a:r>
          </a:p>
          <a:p>
            <a:pPr algn="just"/>
            <a:endParaRPr lang="en-US" b="0" i="0" dirty="0">
              <a:effectLst/>
              <a:latin typeface="Franklin Gothic Medium" panose="020B0603020102020204" pitchFamily="34" charset="0"/>
            </a:endParaRPr>
          </a:p>
          <a:p>
            <a:pPr marL="285750" indent="-285750" algn="just">
              <a:buFont typeface="Wingdings" panose="05000000000000000000" pitchFamily="2" charset="2"/>
              <a:buChar char="Ø"/>
            </a:pPr>
            <a:r>
              <a:rPr lang="en-US" b="1" i="0" dirty="0" err="1">
                <a:effectLst/>
                <a:latin typeface="Franklin Gothic Medium" panose="020B0603020102020204" pitchFamily="34" charset="0"/>
              </a:rPr>
              <a:t>Departure_Min</a:t>
            </a:r>
            <a:r>
              <a:rPr lang="en-US" b="1" i="0" dirty="0">
                <a:effectLst/>
                <a:latin typeface="Franklin Gothic Medium" panose="020B0603020102020204" pitchFamily="34" charset="0"/>
              </a:rPr>
              <a:t> vs Price:</a:t>
            </a:r>
            <a:r>
              <a:rPr lang="en-US" b="0" i="0" dirty="0">
                <a:effectLst/>
                <a:latin typeface="Franklin Gothic Medium" panose="020B0603020102020204" pitchFamily="34" charset="0"/>
              </a:rPr>
              <a:t> </a:t>
            </a:r>
            <a:r>
              <a:rPr lang="en-US" b="0" i="0" dirty="0">
                <a:effectLst/>
                <a:latin typeface="Sitka Subheading" pitchFamily="2" charset="0"/>
              </a:rPr>
              <a:t>The boxen plot and line plot gives there is no significant difference between price and departure min.</a:t>
            </a:r>
          </a:p>
        </p:txBody>
      </p:sp>
      <p:graphicFrame>
        <p:nvGraphicFramePr>
          <p:cNvPr id="2" name="Object 1">
            <a:extLst>
              <a:ext uri="{FF2B5EF4-FFF2-40B4-BE49-F238E27FC236}">
                <a16:creationId xmlns:a16="http://schemas.microsoft.com/office/drawing/2014/main" id="{4680D4E0-3939-31A6-150F-6911CCF22C5C}"/>
              </a:ext>
            </a:extLst>
          </p:cNvPr>
          <p:cNvGraphicFramePr>
            <a:graphicFrameLocks noChangeAspect="1"/>
          </p:cNvGraphicFramePr>
          <p:nvPr>
            <p:extLst>
              <p:ext uri="{D42A27DB-BD31-4B8C-83A1-F6EECF244321}">
                <p14:modId xmlns:p14="http://schemas.microsoft.com/office/powerpoint/2010/main" val="2632073678"/>
              </p:ext>
            </p:extLst>
          </p:nvPr>
        </p:nvGraphicFramePr>
        <p:xfrm>
          <a:off x="4294186" y="821279"/>
          <a:ext cx="7726363" cy="3167062"/>
        </p:xfrm>
        <a:graphic>
          <a:graphicData uri="http://schemas.openxmlformats.org/presentationml/2006/ole">
            <mc:AlternateContent xmlns:mc="http://schemas.openxmlformats.org/markup-compatibility/2006">
              <mc:Choice xmlns:v="urn:schemas-microsoft-com:vml" Requires="v">
                <p:oleObj spid="_x0000_s6150" name="Bitmap Image" r:id="rId3" imgW="9105840" imgH="4046400" progId="Paint.Picture">
                  <p:embed/>
                </p:oleObj>
              </mc:Choice>
              <mc:Fallback>
                <p:oleObj name="Bitmap Image" r:id="rId3" imgW="9105840" imgH="4046400" progId="Paint.Picture">
                  <p:embed/>
                  <p:pic>
                    <p:nvPicPr>
                      <p:cNvPr id="0" name=""/>
                      <p:cNvPicPr/>
                      <p:nvPr/>
                    </p:nvPicPr>
                    <p:blipFill>
                      <a:blip r:embed="rId4"/>
                      <a:stretch>
                        <a:fillRect/>
                      </a:stretch>
                    </p:blipFill>
                    <p:spPr>
                      <a:xfrm>
                        <a:off x="4294186" y="821279"/>
                        <a:ext cx="7726363" cy="3167062"/>
                      </a:xfrm>
                      <a:prstGeom prst="rect">
                        <a:avLst/>
                      </a:prstGeom>
                    </p:spPr>
                  </p:pic>
                </p:oleObj>
              </mc:Fallback>
            </mc:AlternateContent>
          </a:graphicData>
        </a:graphic>
      </p:graphicFrame>
      <p:graphicFrame>
        <p:nvGraphicFramePr>
          <p:cNvPr id="3" name="Object 2">
            <a:extLst>
              <a:ext uri="{FF2B5EF4-FFF2-40B4-BE49-F238E27FC236}">
                <a16:creationId xmlns:a16="http://schemas.microsoft.com/office/drawing/2014/main" id="{5C56CFBA-A43E-C94A-02D4-99AE291C42AC}"/>
              </a:ext>
            </a:extLst>
          </p:cNvPr>
          <p:cNvGraphicFramePr>
            <a:graphicFrameLocks noChangeAspect="1"/>
          </p:cNvGraphicFramePr>
          <p:nvPr>
            <p:extLst>
              <p:ext uri="{D42A27DB-BD31-4B8C-83A1-F6EECF244321}">
                <p14:modId xmlns:p14="http://schemas.microsoft.com/office/powerpoint/2010/main" val="2587756399"/>
              </p:ext>
            </p:extLst>
          </p:nvPr>
        </p:nvGraphicFramePr>
        <p:xfrm>
          <a:off x="4294185" y="3988342"/>
          <a:ext cx="7726364" cy="2558374"/>
        </p:xfrm>
        <a:graphic>
          <a:graphicData uri="http://schemas.openxmlformats.org/presentationml/2006/ole">
            <mc:AlternateContent xmlns:mc="http://schemas.openxmlformats.org/markup-compatibility/2006">
              <mc:Choice xmlns:v="urn:schemas-microsoft-com:vml" Requires="v">
                <p:oleObj spid="_x0000_s6151" name="Bitmap Image" r:id="rId5" imgW="8999280" imgH="3528000" progId="Paint.Picture">
                  <p:embed/>
                </p:oleObj>
              </mc:Choice>
              <mc:Fallback>
                <p:oleObj name="Bitmap Image" r:id="rId5" imgW="8999280" imgH="3528000" progId="Paint.Picture">
                  <p:embed/>
                  <p:pic>
                    <p:nvPicPr>
                      <p:cNvPr id="0" name=""/>
                      <p:cNvPicPr/>
                      <p:nvPr/>
                    </p:nvPicPr>
                    <p:blipFill>
                      <a:blip r:embed="rId6"/>
                      <a:stretch>
                        <a:fillRect/>
                      </a:stretch>
                    </p:blipFill>
                    <p:spPr>
                      <a:xfrm>
                        <a:off x="4294185" y="3988342"/>
                        <a:ext cx="7726364" cy="2558374"/>
                      </a:xfrm>
                      <a:prstGeom prst="rect">
                        <a:avLst/>
                      </a:prstGeom>
                    </p:spPr>
                  </p:pic>
                </p:oleObj>
              </mc:Fallback>
            </mc:AlternateContent>
          </a:graphicData>
        </a:graphic>
      </p:graphicFrame>
    </p:spTree>
    <p:extLst>
      <p:ext uri="{BB962C8B-B14F-4D97-AF65-F5344CB8AC3E}">
        <p14:creationId xmlns:p14="http://schemas.microsoft.com/office/powerpoint/2010/main" val="20146748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398B882-F10B-4837-8CC3-87CF2A7EA9FA}"/>
              </a:ext>
            </a:extLst>
          </p:cNvPr>
          <p:cNvSpPr txBox="1"/>
          <p:nvPr/>
        </p:nvSpPr>
        <p:spPr>
          <a:xfrm>
            <a:off x="0" y="12679"/>
            <a:ext cx="12191999" cy="553998"/>
          </a:xfrm>
          <a:prstGeom prst="rect">
            <a:avLst/>
          </a:prstGeom>
          <a:noFill/>
        </p:spPr>
        <p:txBody>
          <a:bodyPr wrap="square">
            <a:spAutoFit/>
          </a:bodyPr>
          <a:lstStyle/>
          <a:p>
            <a:pPr algn="ctr"/>
            <a:r>
              <a:rPr lang="en-US"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rPr>
              <a:t>Bivariate Analysis: Visualizing Numerical Variables vs Price</a:t>
            </a:r>
            <a:endParaRPr lang="en-IN"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endParaRPr>
          </a:p>
        </p:txBody>
      </p:sp>
      <p:sp>
        <p:nvSpPr>
          <p:cNvPr id="9" name="TextBox 8">
            <a:extLst>
              <a:ext uri="{FF2B5EF4-FFF2-40B4-BE49-F238E27FC236}">
                <a16:creationId xmlns:a16="http://schemas.microsoft.com/office/drawing/2014/main" id="{4F92D7DB-16D4-48F3-B3EC-B982786A1586}"/>
              </a:ext>
            </a:extLst>
          </p:cNvPr>
          <p:cNvSpPr txBox="1"/>
          <p:nvPr/>
        </p:nvSpPr>
        <p:spPr>
          <a:xfrm>
            <a:off x="228600" y="1447800"/>
            <a:ext cx="4524375" cy="4247317"/>
          </a:xfrm>
          <a:prstGeom prst="rect">
            <a:avLst/>
          </a:prstGeom>
          <a:noFill/>
        </p:spPr>
        <p:txBody>
          <a:bodyPr wrap="square">
            <a:spAutoFit/>
          </a:bodyPr>
          <a:lstStyle/>
          <a:p>
            <a:pPr marL="285750" indent="-285750" algn="just">
              <a:buFont typeface="Wingdings" panose="05000000000000000000" pitchFamily="2" charset="2"/>
              <a:buChar char="Ø"/>
            </a:pPr>
            <a:r>
              <a:rPr lang="en-US" b="1" i="0" dirty="0" err="1">
                <a:effectLst/>
                <a:latin typeface="Franklin Gothic Medium" panose="020B0603020102020204" pitchFamily="34" charset="0"/>
              </a:rPr>
              <a:t>Arrival_Hour</a:t>
            </a:r>
            <a:r>
              <a:rPr lang="en-US" b="1" i="0" dirty="0">
                <a:effectLst/>
                <a:latin typeface="Franklin Gothic Medium" panose="020B0603020102020204" pitchFamily="34" charset="0"/>
              </a:rPr>
              <a:t> vs Price:</a:t>
            </a:r>
            <a:r>
              <a:rPr lang="en-US" b="0" i="0" dirty="0">
                <a:effectLst/>
                <a:latin typeface="Franklin Gothic Medium" panose="020B0603020102020204" pitchFamily="34" charset="0"/>
              </a:rPr>
              <a:t> </a:t>
            </a:r>
            <a:r>
              <a:rPr lang="en-US" b="0" i="0" dirty="0">
                <a:effectLst/>
                <a:latin typeface="Sitka Subheading" pitchFamily="2" charset="0"/>
              </a:rPr>
              <a:t>From the bar plot and line plot we can observe that very few flights are arriving in the early morning that is 0 to 6 AM they have very less ticket price. Also, the flights which are arriving in the afternoon and evening have somewhat higher price. So, we can </a:t>
            </a:r>
            <a:r>
              <a:rPr lang="en-US" b="0" i="0" dirty="0" err="1">
                <a:effectLst/>
                <a:latin typeface="Sitka Subheading" pitchFamily="2" charset="0"/>
              </a:rPr>
              <a:t>conlude</a:t>
            </a:r>
            <a:r>
              <a:rPr lang="en-US" b="0" i="0" dirty="0">
                <a:effectLst/>
                <a:latin typeface="Sitka Subheading" pitchFamily="2" charset="0"/>
              </a:rPr>
              <a:t> this column has some positive correlation with price.</a:t>
            </a:r>
          </a:p>
          <a:p>
            <a:pPr algn="just"/>
            <a:endParaRPr lang="en-US" b="0" i="0" dirty="0">
              <a:effectLst/>
              <a:latin typeface="Century" panose="02040604050505020304" pitchFamily="18" charset="0"/>
            </a:endParaRPr>
          </a:p>
          <a:p>
            <a:pPr marL="285750" indent="-285750" algn="just">
              <a:buFont typeface="Wingdings" panose="05000000000000000000" pitchFamily="2" charset="2"/>
              <a:buChar char="Ø"/>
            </a:pPr>
            <a:r>
              <a:rPr lang="en-US" b="1" i="0" dirty="0" err="1">
                <a:effectLst/>
                <a:latin typeface="Franklin Gothic Medium" panose="020B0603020102020204" pitchFamily="34" charset="0"/>
              </a:rPr>
              <a:t>Arrival_Min</a:t>
            </a:r>
            <a:r>
              <a:rPr lang="en-US" b="1" i="0" dirty="0">
                <a:effectLst/>
                <a:latin typeface="Franklin Gothic Medium" panose="020B0603020102020204" pitchFamily="34" charset="0"/>
              </a:rPr>
              <a:t> vs Price:</a:t>
            </a:r>
            <a:r>
              <a:rPr lang="en-US" b="0" i="0" dirty="0">
                <a:effectLst/>
                <a:latin typeface="Franklin Gothic Medium" panose="020B0603020102020204" pitchFamily="34" charset="0"/>
              </a:rPr>
              <a:t> </a:t>
            </a:r>
            <a:r>
              <a:rPr lang="en-US" b="0" i="0" dirty="0">
                <a:effectLst/>
                <a:latin typeface="Sitka Subheading" pitchFamily="2" charset="0"/>
              </a:rPr>
              <a:t>There is no significant difference between this feature and price. We can say flight ticket prices are not much dependent on the </a:t>
            </a:r>
            <a:r>
              <a:rPr lang="en-US" b="0" i="0" dirty="0" err="1">
                <a:effectLst/>
                <a:latin typeface="Sitka Subheading" pitchFamily="2" charset="0"/>
              </a:rPr>
              <a:t>Arrival_min</a:t>
            </a:r>
            <a:r>
              <a:rPr lang="en-US" b="0" i="0" dirty="0">
                <a:effectLst/>
                <a:latin typeface="Sitka Subheading" pitchFamily="2" charset="0"/>
              </a:rPr>
              <a:t>.</a:t>
            </a:r>
          </a:p>
        </p:txBody>
      </p:sp>
      <p:graphicFrame>
        <p:nvGraphicFramePr>
          <p:cNvPr id="2" name="Object 1">
            <a:extLst>
              <a:ext uri="{FF2B5EF4-FFF2-40B4-BE49-F238E27FC236}">
                <a16:creationId xmlns:a16="http://schemas.microsoft.com/office/drawing/2014/main" id="{4E0AE5F4-D93D-0E88-576C-9CAA40E8FFC8}"/>
              </a:ext>
            </a:extLst>
          </p:cNvPr>
          <p:cNvGraphicFramePr>
            <a:graphicFrameLocks noChangeAspect="1"/>
          </p:cNvGraphicFramePr>
          <p:nvPr>
            <p:extLst>
              <p:ext uri="{D42A27DB-BD31-4B8C-83A1-F6EECF244321}">
                <p14:modId xmlns:p14="http://schemas.microsoft.com/office/powerpoint/2010/main" val="1238055156"/>
              </p:ext>
            </p:extLst>
          </p:nvPr>
        </p:nvGraphicFramePr>
        <p:xfrm>
          <a:off x="4752974" y="566678"/>
          <a:ext cx="7292183" cy="3450846"/>
        </p:xfrm>
        <a:graphic>
          <a:graphicData uri="http://schemas.openxmlformats.org/presentationml/2006/ole">
            <mc:AlternateContent xmlns:mc="http://schemas.openxmlformats.org/markup-compatibility/2006">
              <mc:Choice xmlns:v="urn:schemas-microsoft-com:vml" Requires="v">
                <p:oleObj spid="_x0000_s7174" name="Bitmap Image" r:id="rId3" imgW="9212760" imgH="4046400" progId="Paint.Picture">
                  <p:embed/>
                </p:oleObj>
              </mc:Choice>
              <mc:Fallback>
                <p:oleObj name="Bitmap Image" r:id="rId3" imgW="9212760" imgH="4046400" progId="Paint.Picture">
                  <p:embed/>
                  <p:pic>
                    <p:nvPicPr>
                      <p:cNvPr id="0" name=""/>
                      <p:cNvPicPr/>
                      <p:nvPr/>
                    </p:nvPicPr>
                    <p:blipFill>
                      <a:blip r:embed="rId4"/>
                      <a:stretch>
                        <a:fillRect/>
                      </a:stretch>
                    </p:blipFill>
                    <p:spPr>
                      <a:xfrm>
                        <a:off x="4752974" y="566678"/>
                        <a:ext cx="7292183" cy="3450846"/>
                      </a:xfrm>
                      <a:prstGeom prst="rect">
                        <a:avLst/>
                      </a:prstGeom>
                    </p:spPr>
                  </p:pic>
                </p:oleObj>
              </mc:Fallback>
            </mc:AlternateContent>
          </a:graphicData>
        </a:graphic>
      </p:graphicFrame>
      <p:graphicFrame>
        <p:nvGraphicFramePr>
          <p:cNvPr id="3" name="Object 2">
            <a:extLst>
              <a:ext uri="{FF2B5EF4-FFF2-40B4-BE49-F238E27FC236}">
                <a16:creationId xmlns:a16="http://schemas.microsoft.com/office/drawing/2014/main" id="{1949143C-348B-E8C1-C89D-2F02EB4FA981}"/>
              </a:ext>
            </a:extLst>
          </p:cNvPr>
          <p:cNvGraphicFramePr>
            <a:graphicFrameLocks noChangeAspect="1"/>
          </p:cNvGraphicFramePr>
          <p:nvPr>
            <p:extLst>
              <p:ext uri="{D42A27DB-BD31-4B8C-83A1-F6EECF244321}">
                <p14:modId xmlns:p14="http://schemas.microsoft.com/office/powerpoint/2010/main" val="791176723"/>
              </p:ext>
            </p:extLst>
          </p:nvPr>
        </p:nvGraphicFramePr>
        <p:xfrm>
          <a:off x="4752973" y="4017525"/>
          <a:ext cx="7292184" cy="2548646"/>
        </p:xfrm>
        <a:graphic>
          <a:graphicData uri="http://schemas.openxmlformats.org/presentationml/2006/ole">
            <mc:AlternateContent xmlns:mc="http://schemas.openxmlformats.org/markup-compatibility/2006">
              <mc:Choice xmlns:v="urn:schemas-microsoft-com:vml" Requires="v">
                <p:oleObj spid="_x0000_s7175" name="Bitmap Image" r:id="rId5" imgW="8770680" imgH="3497760" progId="Paint.Picture">
                  <p:embed/>
                </p:oleObj>
              </mc:Choice>
              <mc:Fallback>
                <p:oleObj name="Bitmap Image" r:id="rId5" imgW="8770680" imgH="3497760" progId="Paint.Picture">
                  <p:embed/>
                  <p:pic>
                    <p:nvPicPr>
                      <p:cNvPr id="0" name=""/>
                      <p:cNvPicPr/>
                      <p:nvPr/>
                    </p:nvPicPr>
                    <p:blipFill>
                      <a:blip r:embed="rId6"/>
                      <a:stretch>
                        <a:fillRect/>
                      </a:stretch>
                    </p:blipFill>
                    <p:spPr>
                      <a:xfrm>
                        <a:off x="4752973" y="4017525"/>
                        <a:ext cx="7292184" cy="2548646"/>
                      </a:xfrm>
                      <a:prstGeom prst="rect">
                        <a:avLst/>
                      </a:prstGeom>
                    </p:spPr>
                  </p:pic>
                </p:oleObj>
              </mc:Fallback>
            </mc:AlternateContent>
          </a:graphicData>
        </a:graphic>
      </p:graphicFrame>
    </p:spTree>
    <p:extLst>
      <p:ext uri="{BB962C8B-B14F-4D97-AF65-F5344CB8AC3E}">
        <p14:creationId xmlns:p14="http://schemas.microsoft.com/office/powerpoint/2010/main" val="41479846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F48DBA-7490-432A-A106-92848E49BBC8}"/>
              </a:ext>
            </a:extLst>
          </p:cNvPr>
          <p:cNvSpPr txBox="1"/>
          <p:nvPr/>
        </p:nvSpPr>
        <p:spPr>
          <a:xfrm>
            <a:off x="0" y="1"/>
            <a:ext cx="12192000" cy="553998"/>
          </a:xfrm>
          <a:prstGeom prst="rect">
            <a:avLst/>
          </a:prstGeom>
          <a:noFill/>
        </p:spPr>
        <p:txBody>
          <a:bodyPr wrap="square">
            <a:spAutoFit/>
          </a:bodyPr>
          <a:lstStyle/>
          <a:p>
            <a:pPr algn="ctr"/>
            <a:r>
              <a:rPr lang="en-US"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rPr>
              <a:t>Bivariate Analysis</a:t>
            </a:r>
            <a:endParaRPr lang="en-IN"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endParaRPr>
          </a:p>
        </p:txBody>
      </p:sp>
      <p:sp>
        <p:nvSpPr>
          <p:cNvPr id="8" name="TextBox 7">
            <a:extLst>
              <a:ext uri="{FF2B5EF4-FFF2-40B4-BE49-F238E27FC236}">
                <a16:creationId xmlns:a16="http://schemas.microsoft.com/office/drawing/2014/main" id="{C9C31BC7-502D-4EF4-BF88-7E4DCABF9B1A}"/>
              </a:ext>
            </a:extLst>
          </p:cNvPr>
          <p:cNvSpPr txBox="1"/>
          <p:nvPr/>
        </p:nvSpPr>
        <p:spPr>
          <a:xfrm>
            <a:off x="400050" y="4049672"/>
            <a:ext cx="3905250" cy="1754326"/>
          </a:xfrm>
          <a:prstGeom prst="rect">
            <a:avLst/>
          </a:prstGeom>
          <a:noFill/>
        </p:spPr>
        <p:txBody>
          <a:bodyPr wrap="square">
            <a:spAutoFit/>
          </a:bodyPr>
          <a:lstStyle/>
          <a:p>
            <a:pPr marL="285750" indent="-285750" algn="just">
              <a:buFont typeface="Wingdings" panose="05000000000000000000" pitchFamily="2" charset="2"/>
              <a:buChar char="Ø"/>
            </a:pPr>
            <a:r>
              <a:rPr lang="en-US" b="1" i="0" dirty="0">
                <a:effectLst/>
                <a:latin typeface="Franklin Gothic Medium" panose="020B0603020102020204" pitchFamily="34" charset="0"/>
              </a:rPr>
              <a:t>Duration vs Price:</a:t>
            </a:r>
            <a:r>
              <a:rPr lang="en-US" b="0" i="0" dirty="0">
                <a:effectLst/>
                <a:latin typeface="Franklin Gothic Medium" panose="020B0603020102020204" pitchFamily="34" charset="0"/>
              </a:rPr>
              <a:t> </a:t>
            </a:r>
            <a:r>
              <a:rPr lang="en-US" b="0" i="0" dirty="0">
                <a:solidFill>
                  <a:srgbClr val="000000"/>
                </a:solidFill>
                <a:effectLst/>
                <a:latin typeface="Sitka Subheading" pitchFamily="2" charset="0"/>
              </a:rPr>
              <a:t>From the reg plot we can observe some positive linear relation between Duration and Price. Flights having 1-12 hours of duration, they have ticket price of around 15000</a:t>
            </a:r>
            <a:endParaRPr lang="en-US" b="0" i="0" dirty="0">
              <a:effectLst/>
              <a:latin typeface="Sitka Subheading" pitchFamily="2" charset="0"/>
            </a:endParaRPr>
          </a:p>
        </p:txBody>
      </p:sp>
      <p:sp>
        <p:nvSpPr>
          <p:cNvPr id="10" name="TextBox 9">
            <a:extLst>
              <a:ext uri="{FF2B5EF4-FFF2-40B4-BE49-F238E27FC236}">
                <a16:creationId xmlns:a16="http://schemas.microsoft.com/office/drawing/2014/main" id="{E63DAD10-D2AE-46A2-8B21-D37D0F100710}"/>
              </a:ext>
            </a:extLst>
          </p:cNvPr>
          <p:cNvSpPr txBox="1"/>
          <p:nvPr/>
        </p:nvSpPr>
        <p:spPr>
          <a:xfrm>
            <a:off x="5857874" y="4049672"/>
            <a:ext cx="4895851" cy="2308324"/>
          </a:xfrm>
          <a:prstGeom prst="rect">
            <a:avLst/>
          </a:prstGeom>
          <a:noFill/>
        </p:spPr>
        <p:txBody>
          <a:bodyPr wrap="square">
            <a:spAutoFit/>
          </a:bodyPr>
          <a:lstStyle/>
          <a:p>
            <a:pPr marL="285750" indent="-285750" algn="just">
              <a:buFont typeface="Wingdings" panose="05000000000000000000" pitchFamily="2" charset="2"/>
              <a:buChar char="Ø"/>
            </a:pPr>
            <a:r>
              <a:rPr lang="en-US" b="1" i="0" dirty="0">
                <a:effectLst/>
                <a:latin typeface="Franklin Gothic Medium" panose="020B0603020102020204" pitchFamily="34" charset="0"/>
              </a:rPr>
              <a:t>Source vs Airline:</a:t>
            </a:r>
            <a:r>
              <a:rPr lang="en-US" b="0" i="0" dirty="0">
                <a:effectLst/>
                <a:latin typeface="Franklin Gothic Medium" panose="020B0603020102020204" pitchFamily="34" charset="0"/>
              </a:rPr>
              <a:t> </a:t>
            </a:r>
            <a:r>
              <a:rPr lang="en-US" b="0" i="0" dirty="0">
                <a:solidFill>
                  <a:srgbClr val="000000"/>
                </a:solidFill>
                <a:effectLst/>
                <a:latin typeface="Sitka Subheading" pitchFamily="2" charset="0"/>
              </a:rPr>
              <a:t>The plot showing the region wise count of airlines which tells us that Kolkata source is having very few Alliance Air flights and it has Indigo flights in higher count compared to other sources. Other sources have Air India, Vistara, SpiceJet, Air Asia and Indigo flights with higher count.</a:t>
            </a:r>
            <a:endParaRPr lang="en-US" b="0" i="0" dirty="0">
              <a:effectLst/>
              <a:latin typeface="Sitka Subheading" pitchFamily="2" charset="0"/>
            </a:endParaRPr>
          </a:p>
        </p:txBody>
      </p:sp>
      <p:graphicFrame>
        <p:nvGraphicFramePr>
          <p:cNvPr id="2" name="Object 1">
            <a:extLst>
              <a:ext uri="{FF2B5EF4-FFF2-40B4-BE49-F238E27FC236}">
                <a16:creationId xmlns:a16="http://schemas.microsoft.com/office/drawing/2014/main" id="{317DEF27-E767-5504-03C9-564A9C2C5BEA}"/>
              </a:ext>
            </a:extLst>
          </p:cNvPr>
          <p:cNvGraphicFramePr>
            <a:graphicFrameLocks noChangeAspect="1"/>
          </p:cNvGraphicFramePr>
          <p:nvPr>
            <p:extLst>
              <p:ext uri="{D42A27DB-BD31-4B8C-83A1-F6EECF244321}">
                <p14:modId xmlns:p14="http://schemas.microsoft.com/office/powerpoint/2010/main" val="435593547"/>
              </p:ext>
            </p:extLst>
          </p:nvPr>
        </p:nvGraphicFramePr>
        <p:xfrm>
          <a:off x="400050" y="777003"/>
          <a:ext cx="3905250" cy="3272667"/>
        </p:xfrm>
        <a:graphic>
          <a:graphicData uri="http://schemas.openxmlformats.org/presentationml/2006/ole">
            <mc:AlternateContent xmlns:mc="http://schemas.openxmlformats.org/markup-compatibility/2006">
              <mc:Choice xmlns:v="urn:schemas-microsoft-com:vml" Requires="v">
                <p:oleObj spid="_x0000_s8198" name="Bitmap Image" r:id="rId3" imgW="4762440" imgH="3375720" progId="Paint.Picture">
                  <p:embed/>
                </p:oleObj>
              </mc:Choice>
              <mc:Fallback>
                <p:oleObj name="Bitmap Image" r:id="rId3" imgW="4762440" imgH="3375720" progId="Paint.Picture">
                  <p:embed/>
                  <p:pic>
                    <p:nvPicPr>
                      <p:cNvPr id="0" name=""/>
                      <p:cNvPicPr/>
                      <p:nvPr/>
                    </p:nvPicPr>
                    <p:blipFill>
                      <a:blip r:embed="rId4"/>
                      <a:stretch>
                        <a:fillRect/>
                      </a:stretch>
                    </p:blipFill>
                    <p:spPr>
                      <a:xfrm>
                        <a:off x="400050" y="777003"/>
                        <a:ext cx="3905250" cy="3272667"/>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42E65FE8-F2CB-CD1C-F583-C623EAA3E62D}"/>
              </a:ext>
            </a:extLst>
          </p:cNvPr>
          <p:cNvGraphicFramePr>
            <a:graphicFrameLocks noChangeAspect="1"/>
          </p:cNvGraphicFramePr>
          <p:nvPr>
            <p:extLst>
              <p:ext uri="{D42A27DB-BD31-4B8C-83A1-F6EECF244321}">
                <p14:modId xmlns:p14="http://schemas.microsoft.com/office/powerpoint/2010/main" val="4093393778"/>
              </p:ext>
            </p:extLst>
          </p:nvPr>
        </p:nvGraphicFramePr>
        <p:xfrm>
          <a:off x="4453714" y="777005"/>
          <a:ext cx="7491852" cy="3272668"/>
        </p:xfrm>
        <a:graphic>
          <a:graphicData uri="http://schemas.openxmlformats.org/presentationml/2006/ole">
            <mc:AlternateContent xmlns:mc="http://schemas.openxmlformats.org/markup-compatibility/2006">
              <mc:Choice xmlns:v="urn:schemas-microsoft-com:vml" Requires="v">
                <p:oleObj spid="_x0000_s8199" name="Bitmap Image" r:id="rId5" imgW="9608760" imgH="3573720" progId="Paint.Picture">
                  <p:embed/>
                </p:oleObj>
              </mc:Choice>
              <mc:Fallback>
                <p:oleObj name="Bitmap Image" r:id="rId5" imgW="9608760" imgH="3573720" progId="Paint.Picture">
                  <p:embed/>
                  <p:pic>
                    <p:nvPicPr>
                      <p:cNvPr id="0" name=""/>
                      <p:cNvPicPr/>
                      <p:nvPr/>
                    </p:nvPicPr>
                    <p:blipFill>
                      <a:blip r:embed="rId6"/>
                      <a:stretch>
                        <a:fillRect/>
                      </a:stretch>
                    </p:blipFill>
                    <p:spPr>
                      <a:xfrm>
                        <a:off x="4453714" y="777005"/>
                        <a:ext cx="7491852" cy="3272668"/>
                      </a:xfrm>
                      <a:prstGeom prst="rect">
                        <a:avLst/>
                      </a:prstGeom>
                    </p:spPr>
                  </p:pic>
                </p:oleObj>
              </mc:Fallback>
            </mc:AlternateContent>
          </a:graphicData>
        </a:graphic>
      </p:graphicFrame>
    </p:spTree>
    <p:extLst>
      <p:ext uri="{BB962C8B-B14F-4D97-AF65-F5344CB8AC3E}">
        <p14:creationId xmlns:p14="http://schemas.microsoft.com/office/powerpoint/2010/main" val="27045183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1931B9-1C1E-4995-9E86-633D14C8386F}"/>
              </a:ext>
            </a:extLst>
          </p:cNvPr>
          <p:cNvSpPr txBox="1"/>
          <p:nvPr/>
        </p:nvSpPr>
        <p:spPr>
          <a:xfrm>
            <a:off x="0" y="93306"/>
            <a:ext cx="12192000" cy="553998"/>
          </a:xfrm>
          <a:prstGeom prst="rect">
            <a:avLst/>
          </a:prstGeom>
          <a:noFill/>
        </p:spPr>
        <p:txBody>
          <a:bodyPr wrap="square">
            <a:spAutoFit/>
          </a:bodyPr>
          <a:lstStyle/>
          <a:p>
            <a:pPr algn="ctr"/>
            <a:r>
              <a:rPr lang="en-US"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rPr>
              <a:t>Bivariate Analysis</a:t>
            </a:r>
            <a:endParaRPr lang="en-IN" sz="3000" u="sng" spc="50" dirty="0">
              <a:ln w="0"/>
              <a:solidFill>
                <a:schemeClr val="accent6">
                  <a:lumMod val="50000"/>
                </a:schemeClr>
              </a:solidFill>
              <a:effectLst>
                <a:innerShdw blurRad="63500" dist="50800" dir="13500000">
                  <a:srgbClr val="000000">
                    <a:alpha val="50000"/>
                  </a:srgbClr>
                </a:innerShdw>
              </a:effectLst>
              <a:latin typeface="Franklin Gothic Medium" panose="020B0603020102020204" pitchFamily="34" charset="0"/>
            </a:endParaRPr>
          </a:p>
        </p:txBody>
      </p:sp>
      <p:sp>
        <p:nvSpPr>
          <p:cNvPr id="9" name="TextBox 8">
            <a:extLst>
              <a:ext uri="{FF2B5EF4-FFF2-40B4-BE49-F238E27FC236}">
                <a16:creationId xmlns:a16="http://schemas.microsoft.com/office/drawing/2014/main" id="{D797B346-8420-4B25-A6E9-B845F601B80F}"/>
              </a:ext>
            </a:extLst>
          </p:cNvPr>
          <p:cNvSpPr txBox="1"/>
          <p:nvPr/>
        </p:nvSpPr>
        <p:spPr>
          <a:xfrm>
            <a:off x="614363" y="4695825"/>
            <a:ext cx="4291013" cy="1754326"/>
          </a:xfrm>
          <a:prstGeom prst="rect">
            <a:avLst/>
          </a:prstGeom>
          <a:noFill/>
        </p:spPr>
        <p:txBody>
          <a:bodyPr wrap="square">
            <a:spAutoFit/>
          </a:bodyPr>
          <a:lstStyle/>
          <a:p>
            <a:pPr marL="285750" indent="-285750" algn="just">
              <a:buFont typeface="Wingdings" panose="05000000000000000000" pitchFamily="2" charset="2"/>
              <a:buChar char="Ø"/>
            </a:pPr>
            <a:r>
              <a:rPr lang="en-US" b="0" i="0" dirty="0">
                <a:effectLst/>
                <a:latin typeface="Sitka Subheading" pitchFamily="2" charset="0"/>
              </a:rPr>
              <a:t>Above plot gives the relation between Airline and Departure hour based on Number of stops. Air India and Air Asia flights are departing in the evening and they have less than 3 stops during the journey.</a:t>
            </a:r>
          </a:p>
        </p:txBody>
      </p:sp>
      <p:sp>
        <p:nvSpPr>
          <p:cNvPr id="10" name="TextBox 9">
            <a:extLst>
              <a:ext uri="{FF2B5EF4-FFF2-40B4-BE49-F238E27FC236}">
                <a16:creationId xmlns:a16="http://schemas.microsoft.com/office/drawing/2014/main" id="{7C477996-17F9-4AE6-9850-EB1285DE403E}"/>
              </a:ext>
            </a:extLst>
          </p:cNvPr>
          <p:cNvSpPr txBox="1"/>
          <p:nvPr/>
        </p:nvSpPr>
        <p:spPr>
          <a:xfrm>
            <a:off x="6591300" y="4695825"/>
            <a:ext cx="4438649" cy="923330"/>
          </a:xfrm>
          <a:prstGeom prst="rect">
            <a:avLst/>
          </a:prstGeom>
          <a:noFill/>
        </p:spPr>
        <p:txBody>
          <a:bodyPr wrap="square">
            <a:spAutoFit/>
          </a:bodyPr>
          <a:lstStyle/>
          <a:p>
            <a:pPr marL="285750" indent="-285750" algn="just">
              <a:buFont typeface="Wingdings" panose="05000000000000000000" pitchFamily="2" charset="2"/>
              <a:buChar char="Ø"/>
            </a:pPr>
            <a:r>
              <a:rPr lang="en-US" b="0" i="0" dirty="0">
                <a:effectLst/>
                <a:latin typeface="Sitka Subheading" pitchFamily="2" charset="0"/>
              </a:rPr>
              <a:t>All the airlines provides free meals during the journey having the duration below 15 hours.</a:t>
            </a:r>
          </a:p>
        </p:txBody>
      </p:sp>
      <p:graphicFrame>
        <p:nvGraphicFramePr>
          <p:cNvPr id="2" name="Object 1">
            <a:extLst>
              <a:ext uri="{FF2B5EF4-FFF2-40B4-BE49-F238E27FC236}">
                <a16:creationId xmlns:a16="http://schemas.microsoft.com/office/drawing/2014/main" id="{66463D09-7550-96CF-4C62-EC9B3D7190AB}"/>
              </a:ext>
            </a:extLst>
          </p:cNvPr>
          <p:cNvGraphicFramePr>
            <a:graphicFrameLocks noChangeAspect="1"/>
          </p:cNvGraphicFramePr>
          <p:nvPr>
            <p:extLst>
              <p:ext uri="{D42A27DB-BD31-4B8C-83A1-F6EECF244321}">
                <p14:modId xmlns:p14="http://schemas.microsoft.com/office/powerpoint/2010/main" val="4081027918"/>
              </p:ext>
            </p:extLst>
          </p:nvPr>
        </p:nvGraphicFramePr>
        <p:xfrm>
          <a:off x="408781" y="647304"/>
          <a:ext cx="4702175" cy="3635375"/>
        </p:xfrm>
        <a:graphic>
          <a:graphicData uri="http://schemas.openxmlformats.org/presentationml/2006/ole">
            <mc:AlternateContent xmlns:mc="http://schemas.openxmlformats.org/markup-compatibility/2006">
              <mc:Choice xmlns:v="urn:schemas-microsoft-com:vml" Requires="v">
                <p:oleObj spid="_x0000_s9222" name="Bitmap Image" r:id="rId3" imgW="4701600" imgH="3634920" progId="Paint.Picture">
                  <p:embed/>
                </p:oleObj>
              </mc:Choice>
              <mc:Fallback>
                <p:oleObj name="Bitmap Image" r:id="rId3" imgW="4701600" imgH="3634920" progId="Paint.Picture">
                  <p:embed/>
                  <p:pic>
                    <p:nvPicPr>
                      <p:cNvPr id="0" name=""/>
                      <p:cNvPicPr/>
                      <p:nvPr/>
                    </p:nvPicPr>
                    <p:blipFill>
                      <a:blip r:embed="rId4"/>
                      <a:stretch>
                        <a:fillRect/>
                      </a:stretch>
                    </p:blipFill>
                    <p:spPr>
                      <a:xfrm>
                        <a:off x="408781" y="647304"/>
                        <a:ext cx="4702175" cy="3635375"/>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52AF7820-7885-6F19-0B5E-2737380687C4}"/>
              </a:ext>
            </a:extLst>
          </p:cNvPr>
          <p:cNvGraphicFramePr>
            <a:graphicFrameLocks noChangeAspect="1"/>
          </p:cNvGraphicFramePr>
          <p:nvPr>
            <p:extLst>
              <p:ext uri="{D42A27DB-BD31-4B8C-83A1-F6EECF244321}">
                <p14:modId xmlns:p14="http://schemas.microsoft.com/office/powerpoint/2010/main" val="1969278271"/>
              </p:ext>
            </p:extLst>
          </p:nvPr>
        </p:nvGraphicFramePr>
        <p:xfrm>
          <a:off x="5519737" y="647304"/>
          <a:ext cx="6118225" cy="3635375"/>
        </p:xfrm>
        <a:graphic>
          <a:graphicData uri="http://schemas.openxmlformats.org/presentationml/2006/ole">
            <mc:AlternateContent xmlns:mc="http://schemas.openxmlformats.org/markup-compatibility/2006">
              <mc:Choice xmlns:v="urn:schemas-microsoft-com:vml" Requires="v">
                <p:oleObj spid="_x0000_s9223" name="Bitmap Image" r:id="rId5" imgW="6118920" imgH="3710880" progId="Paint.Picture">
                  <p:embed/>
                </p:oleObj>
              </mc:Choice>
              <mc:Fallback>
                <p:oleObj name="Bitmap Image" r:id="rId5" imgW="6118920" imgH="3710880" progId="Paint.Picture">
                  <p:embed/>
                  <p:pic>
                    <p:nvPicPr>
                      <p:cNvPr id="0" name=""/>
                      <p:cNvPicPr/>
                      <p:nvPr/>
                    </p:nvPicPr>
                    <p:blipFill>
                      <a:blip r:embed="rId6"/>
                      <a:stretch>
                        <a:fillRect/>
                      </a:stretch>
                    </p:blipFill>
                    <p:spPr>
                      <a:xfrm>
                        <a:off x="5519737" y="647304"/>
                        <a:ext cx="6118225" cy="3635375"/>
                      </a:xfrm>
                      <a:prstGeom prst="rect">
                        <a:avLst/>
                      </a:prstGeom>
                    </p:spPr>
                  </p:pic>
                </p:oleObj>
              </mc:Fallback>
            </mc:AlternateContent>
          </a:graphicData>
        </a:graphic>
      </p:graphicFrame>
    </p:spTree>
    <p:extLst>
      <p:ext uri="{BB962C8B-B14F-4D97-AF65-F5344CB8AC3E}">
        <p14:creationId xmlns:p14="http://schemas.microsoft.com/office/powerpoint/2010/main" val="22776053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F499A1-E8B0-4675-9EB5-F3E2DE70E79A}"/>
              </a:ext>
            </a:extLst>
          </p:cNvPr>
          <p:cNvSpPr txBox="1"/>
          <p:nvPr/>
        </p:nvSpPr>
        <p:spPr>
          <a:xfrm>
            <a:off x="523783" y="257452"/>
            <a:ext cx="11221374" cy="553998"/>
          </a:xfrm>
          <a:prstGeom prst="rect">
            <a:avLst/>
          </a:prstGeom>
          <a:noFill/>
        </p:spPr>
        <p:txBody>
          <a:bodyPr wrap="square">
            <a:spAutoFit/>
          </a:bodyPr>
          <a:lstStyle/>
          <a:p>
            <a:pPr algn="ctr"/>
            <a:r>
              <a:rPr lang="en-US" sz="3000" u="sng" dirty="0">
                <a:solidFill>
                  <a:schemeClr val="accent6">
                    <a:lumMod val="50000"/>
                  </a:schemeClr>
                </a:solidFill>
                <a:latin typeface="Franklin Gothic Medium" panose="020B0603020102020204" pitchFamily="34" charset="0"/>
              </a:rPr>
              <a:t>Identifying the outliers using box plot</a:t>
            </a:r>
            <a:endParaRPr lang="en-IN" sz="3000" u="sng" dirty="0">
              <a:solidFill>
                <a:schemeClr val="accent6">
                  <a:lumMod val="50000"/>
                </a:schemeClr>
              </a:solidFill>
              <a:latin typeface="Franklin Gothic Medium" panose="020B0603020102020204" pitchFamily="34" charset="0"/>
            </a:endParaRPr>
          </a:p>
        </p:txBody>
      </p:sp>
      <p:sp>
        <p:nvSpPr>
          <p:cNvPr id="6" name="TextBox 5">
            <a:extLst>
              <a:ext uri="{FF2B5EF4-FFF2-40B4-BE49-F238E27FC236}">
                <a16:creationId xmlns:a16="http://schemas.microsoft.com/office/drawing/2014/main" id="{833AEE86-E731-40A7-871A-7B0BF8FE22D3}"/>
              </a:ext>
            </a:extLst>
          </p:cNvPr>
          <p:cNvSpPr txBox="1"/>
          <p:nvPr/>
        </p:nvSpPr>
        <p:spPr>
          <a:xfrm>
            <a:off x="6096000" y="1145218"/>
            <a:ext cx="5790136" cy="5355312"/>
          </a:xfrm>
          <a:prstGeom prst="rect">
            <a:avLst/>
          </a:prstGeom>
          <a:noFill/>
        </p:spPr>
        <p:txBody>
          <a:bodyPr wrap="square">
            <a:spAutoFit/>
          </a:bodyPr>
          <a:lstStyle/>
          <a:p>
            <a:pPr marL="285750" indent="-285750" algn="just">
              <a:buFont typeface="Wingdings" panose="05000000000000000000" pitchFamily="2" charset="2"/>
              <a:buChar char="ü"/>
            </a:pPr>
            <a:r>
              <a:rPr lang="en-US" b="0" i="0" dirty="0">
                <a:effectLst/>
                <a:latin typeface="Sitka Subheading" pitchFamily="2" charset="0"/>
              </a:rPr>
              <a:t>A box plot is used to summarize data sets by using the box and whisker plot method. This function helps to understand the data summary properly. Box plots can be very useful when we want to know how the data is distributed and spread. Three types of quartiles are used in the box plot to plot the data. These values include the median, maximum, minimum, upper-quartile, and lower-quartile statistical values. A box plot summarizes this data in the 25</a:t>
            </a:r>
            <a:r>
              <a:rPr lang="en-US" b="0" i="0" baseline="30000" dirty="0">
                <a:effectLst/>
                <a:latin typeface="Sitka Subheading" pitchFamily="2" charset="0"/>
              </a:rPr>
              <a:t>th</a:t>
            </a:r>
            <a:r>
              <a:rPr lang="en-US" b="0" i="0" dirty="0">
                <a:effectLst/>
                <a:latin typeface="Sitka Subheading" pitchFamily="2" charset="0"/>
              </a:rPr>
              <a:t>, 50</a:t>
            </a:r>
            <a:r>
              <a:rPr lang="en-US" b="0" i="0" baseline="30000" dirty="0">
                <a:effectLst/>
                <a:latin typeface="Sitka Subheading" pitchFamily="2" charset="0"/>
              </a:rPr>
              <a:t>th</a:t>
            </a:r>
            <a:r>
              <a:rPr lang="en-US" b="0" i="0" dirty="0">
                <a:effectLst/>
                <a:latin typeface="Sitka Subheading" pitchFamily="2" charset="0"/>
              </a:rPr>
              <a:t>, and 75</a:t>
            </a:r>
            <a:r>
              <a:rPr lang="en-US" b="0" i="0" baseline="30000" dirty="0">
                <a:effectLst/>
                <a:latin typeface="Sitka Subheading" pitchFamily="2" charset="0"/>
              </a:rPr>
              <a:t>th</a:t>
            </a:r>
            <a:r>
              <a:rPr lang="en-US" b="0" i="0" dirty="0">
                <a:effectLst/>
                <a:latin typeface="Sitka Subheading" pitchFamily="2" charset="0"/>
              </a:rPr>
              <a:t> percentiles.</a:t>
            </a:r>
          </a:p>
          <a:p>
            <a:endParaRPr lang="en-US" dirty="0">
              <a:solidFill>
                <a:srgbClr val="000000"/>
              </a:solidFill>
              <a:latin typeface="Sitka Subheading" pitchFamily="2" charset="0"/>
            </a:endParaRPr>
          </a:p>
          <a:p>
            <a:pPr marL="285750" indent="-285750" algn="just">
              <a:buFont typeface="Wingdings" panose="05000000000000000000" pitchFamily="2" charset="2"/>
              <a:buChar char="Ø"/>
            </a:pPr>
            <a:r>
              <a:rPr lang="en-US" b="0" i="0" dirty="0">
                <a:effectLst/>
                <a:latin typeface="Sitka Subheading" pitchFamily="2" charset="0"/>
              </a:rPr>
              <a:t>From the box plot we can notice </a:t>
            </a:r>
            <a:r>
              <a:rPr lang="en-US" dirty="0">
                <a:latin typeface="Sitka Subheading" pitchFamily="2" charset="0"/>
              </a:rPr>
              <a:t>t</a:t>
            </a:r>
            <a:r>
              <a:rPr lang="en-US" b="0" i="0" dirty="0">
                <a:effectLst/>
                <a:latin typeface="Sitka Subheading" pitchFamily="2" charset="0"/>
              </a:rPr>
              <a:t>he outliers present in “Duration” ,“</a:t>
            </a:r>
            <a:r>
              <a:rPr lang="en-US" b="0" i="0" dirty="0" err="1">
                <a:effectLst/>
                <a:latin typeface="Sitka Subheading" pitchFamily="2" charset="0"/>
              </a:rPr>
              <a:t>Number_of_stops</a:t>
            </a:r>
            <a:r>
              <a:rPr lang="en-US" b="0" i="0" dirty="0">
                <a:effectLst/>
                <a:latin typeface="Sitka Subheading" pitchFamily="2" charset="0"/>
              </a:rPr>
              <a:t>” and "Price" columns.</a:t>
            </a:r>
          </a:p>
          <a:p>
            <a:pPr marL="285750" indent="-285750" algn="just">
              <a:buFont typeface="Wingdings" panose="05000000000000000000" pitchFamily="2" charset="2"/>
              <a:buChar char="Ø"/>
            </a:pPr>
            <a:r>
              <a:rPr lang="en-US" b="0" i="0" dirty="0">
                <a:effectLst/>
                <a:latin typeface="Sitka Subheading" pitchFamily="2" charset="0"/>
              </a:rPr>
              <a:t>Since Price is our target column and </a:t>
            </a:r>
            <a:r>
              <a:rPr lang="en-US" b="0" i="0" dirty="0" err="1">
                <a:effectLst/>
                <a:latin typeface="Sitka Subheading" pitchFamily="2" charset="0"/>
              </a:rPr>
              <a:t>Number_of_stops</a:t>
            </a:r>
            <a:r>
              <a:rPr lang="en-US" b="0" i="0" dirty="0">
                <a:effectLst/>
                <a:latin typeface="Sitka Subheading" pitchFamily="2" charset="0"/>
              </a:rPr>
              <a:t> is our categorical variable so no need to remove outliers in this columns. Finally there is no need to remove outliers in the dataset.</a:t>
            </a:r>
          </a:p>
          <a:p>
            <a:pPr marL="285750" indent="-285750" algn="just">
              <a:buFont typeface="Wingdings" panose="05000000000000000000" pitchFamily="2" charset="2"/>
              <a:buChar char="ü"/>
            </a:pPr>
            <a:endParaRPr lang="en-IN" dirty="0">
              <a:latin typeface="Century" panose="02040604050505020304" pitchFamily="18" charset="0"/>
            </a:endParaRPr>
          </a:p>
        </p:txBody>
      </p:sp>
      <p:pic>
        <p:nvPicPr>
          <p:cNvPr id="9" name="Picture 8">
            <a:extLst>
              <a:ext uri="{FF2B5EF4-FFF2-40B4-BE49-F238E27FC236}">
                <a16:creationId xmlns:a16="http://schemas.microsoft.com/office/drawing/2014/main" id="{9096C56F-8CA3-9441-CF17-80CE1BB9A2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021" y="851074"/>
            <a:ext cx="5740979" cy="574947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019682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05E9A8-D5F9-43B1-BF61-19E1E9845D15}"/>
              </a:ext>
            </a:extLst>
          </p:cNvPr>
          <p:cNvSpPr txBox="1"/>
          <p:nvPr/>
        </p:nvSpPr>
        <p:spPr>
          <a:xfrm>
            <a:off x="628260" y="163322"/>
            <a:ext cx="10935479" cy="553998"/>
          </a:xfrm>
          <a:prstGeom prst="rect">
            <a:avLst/>
          </a:prstGeom>
          <a:noFill/>
        </p:spPr>
        <p:txBody>
          <a:bodyPr wrap="square">
            <a:spAutoFit/>
          </a:bodyPr>
          <a:lstStyle/>
          <a:p>
            <a:pPr algn="ctr"/>
            <a:r>
              <a:rPr lang="en-US" sz="3000" u="sng" dirty="0">
                <a:solidFill>
                  <a:schemeClr val="accent6">
                    <a:lumMod val="50000"/>
                  </a:schemeClr>
                </a:solidFill>
                <a:latin typeface="Franklin Gothic Medium" panose="020B0603020102020204" pitchFamily="34" charset="0"/>
              </a:rPr>
              <a:t>Correlation Between Features and Label</a:t>
            </a:r>
            <a:endParaRPr lang="en-IN" sz="3000" u="sng" dirty="0">
              <a:solidFill>
                <a:schemeClr val="accent6">
                  <a:lumMod val="50000"/>
                </a:schemeClr>
              </a:solidFill>
              <a:latin typeface="Franklin Gothic Medium" panose="020B0603020102020204" pitchFamily="34" charset="0"/>
            </a:endParaRPr>
          </a:p>
        </p:txBody>
      </p:sp>
      <p:sp>
        <p:nvSpPr>
          <p:cNvPr id="9" name="TextBox 8">
            <a:extLst>
              <a:ext uri="{FF2B5EF4-FFF2-40B4-BE49-F238E27FC236}">
                <a16:creationId xmlns:a16="http://schemas.microsoft.com/office/drawing/2014/main" id="{A5D45E1B-C837-4673-B085-9EB8F28FE97A}"/>
              </a:ext>
            </a:extLst>
          </p:cNvPr>
          <p:cNvSpPr txBox="1"/>
          <p:nvPr/>
        </p:nvSpPr>
        <p:spPr>
          <a:xfrm>
            <a:off x="438539" y="5043196"/>
            <a:ext cx="11206066" cy="923330"/>
          </a:xfrm>
          <a:prstGeom prst="rect">
            <a:avLst/>
          </a:prstGeom>
          <a:noFill/>
        </p:spPr>
        <p:txBody>
          <a:bodyPr wrap="square">
            <a:spAutoFit/>
          </a:bodyPr>
          <a:lstStyle/>
          <a:p>
            <a:pPr marL="285750" indent="-285750" algn="just">
              <a:buFont typeface="Wingdings" panose="05000000000000000000" pitchFamily="2" charset="2"/>
              <a:buChar char="v"/>
            </a:pPr>
            <a:r>
              <a:rPr lang="en-US" b="0" i="0" dirty="0">
                <a:effectLst/>
                <a:latin typeface="Sitka Subheading" pitchFamily="2" charset="0"/>
              </a:rPr>
              <a:t>From the heat map and bar plot we can clearly observe the positive and negative correlation between the label and features. From the heat map we can notice that the light shades are highly positively correlated and dark shades are highly negatively correlated with the target variable.</a:t>
            </a:r>
          </a:p>
        </p:txBody>
      </p:sp>
      <p:graphicFrame>
        <p:nvGraphicFramePr>
          <p:cNvPr id="2" name="Object 1">
            <a:extLst>
              <a:ext uri="{FF2B5EF4-FFF2-40B4-BE49-F238E27FC236}">
                <a16:creationId xmlns:a16="http://schemas.microsoft.com/office/drawing/2014/main" id="{D88507AB-2400-86C5-8356-D162C4453684}"/>
              </a:ext>
            </a:extLst>
          </p:cNvPr>
          <p:cNvGraphicFramePr>
            <a:graphicFrameLocks noChangeAspect="1"/>
          </p:cNvGraphicFramePr>
          <p:nvPr>
            <p:extLst>
              <p:ext uri="{D42A27DB-BD31-4B8C-83A1-F6EECF244321}">
                <p14:modId xmlns:p14="http://schemas.microsoft.com/office/powerpoint/2010/main" val="3033014800"/>
              </p:ext>
            </p:extLst>
          </p:nvPr>
        </p:nvGraphicFramePr>
        <p:xfrm>
          <a:off x="6704248" y="891474"/>
          <a:ext cx="5242587" cy="3491819"/>
        </p:xfrm>
        <a:graphic>
          <a:graphicData uri="http://schemas.openxmlformats.org/presentationml/2006/ole">
            <mc:AlternateContent xmlns:mc="http://schemas.openxmlformats.org/markup-compatibility/2006">
              <mc:Choice xmlns:v="urn:schemas-microsoft-com:vml" Requires="v">
                <p:oleObj spid="_x0000_s10244" name="Bitmap Image" r:id="rId3" imgW="9105840" imgH="3939480" progId="Paint.Picture">
                  <p:embed/>
                </p:oleObj>
              </mc:Choice>
              <mc:Fallback>
                <p:oleObj name="Bitmap Image" r:id="rId3" imgW="9105840" imgH="3939480" progId="Paint.Picture">
                  <p:embed/>
                  <p:pic>
                    <p:nvPicPr>
                      <p:cNvPr id="0" name=""/>
                      <p:cNvPicPr/>
                      <p:nvPr/>
                    </p:nvPicPr>
                    <p:blipFill>
                      <a:blip r:embed="rId4"/>
                      <a:stretch>
                        <a:fillRect/>
                      </a:stretch>
                    </p:blipFill>
                    <p:spPr>
                      <a:xfrm>
                        <a:off x="6704248" y="891474"/>
                        <a:ext cx="5242587" cy="3491819"/>
                      </a:xfrm>
                      <a:prstGeom prst="rect">
                        <a:avLst/>
                      </a:prstGeom>
                    </p:spPr>
                  </p:pic>
                </p:oleObj>
              </mc:Fallback>
            </mc:AlternateContent>
          </a:graphicData>
        </a:graphic>
      </p:graphicFrame>
      <p:pic>
        <p:nvPicPr>
          <p:cNvPr id="5" name="Picture 4">
            <a:extLst>
              <a:ext uri="{FF2B5EF4-FFF2-40B4-BE49-F238E27FC236}">
                <a16:creationId xmlns:a16="http://schemas.microsoft.com/office/drawing/2014/main" id="{72BF0735-CE4E-F39C-38CC-6F3B48F8E6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8539" y="429372"/>
            <a:ext cx="7038561" cy="4416022"/>
          </a:xfrm>
          <a:prstGeom prst="rect">
            <a:avLst/>
          </a:prstGeom>
        </p:spPr>
      </p:pic>
    </p:spTree>
    <p:extLst>
      <p:ext uri="{BB962C8B-B14F-4D97-AF65-F5344CB8AC3E}">
        <p14:creationId xmlns:p14="http://schemas.microsoft.com/office/powerpoint/2010/main" val="3223616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F30D6E3-9FE8-44C3-BD54-88ADC4DD5AAB}"/>
              </a:ext>
            </a:extLst>
          </p:cNvPr>
          <p:cNvSpPr txBox="1"/>
          <p:nvPr/>
        </p:nvSpPr>
        <p:spPr>
          <a:xfrm>
            <a:off x="1807318" y="587810"/>
            <a:ext cx="8577363" cy="707886"/>
          </a:xfrm>
          <a:prstGeom prst="rect">
            <a:avLst/>
          </a:prstGeom>
          <a:noFill/>
          <a:effectLst>
            <a:reflection blurRad="6350" stA="52000" endA="300" endPos="35000" dir="5400000" sy="-100000" algn="bl" rotWithShape="0"/>
          </a:effectLst>
        </p:spPr>
        <p:txBody>
          <a:bodyPr wrap="square">
            <a:spAutoFit/>
          </a:bodyPr>
          <a:lstStyle/>
          <a:p>
            <a:r>
              <a:rPr lang="en-US" sz="4000" dirty="0">
                <a:ln w="0"/>
                <a:solidFill>
                  <a:srgbClr val="002060"/>
                </a:solidFill>
                <a:effectLst>
                  <a:reflection blurRad="6350" stA="53000" endA="300" endPos="35500" dir="5400000" sy="-90000" algn="bl" rotWithShape="0"/>
                </a:effectLst>
                <a:latin typeface="Franklin Gothic Medium" panose="020B0603020102020204" pitchFamily="34" charset="0"/>
              </a:rPr>
              <a:t>Agenda</a:t>
            </a:r>
            <a:endParaRPr lang="en-IN" sz="4000" dirty="0">
              <a:ln w="0"/>
              <a:solidFill>
                <a:srgbClr val="002060"/>
              </a:solidFill>
              <a:effectLst>
                <a:reflection blurRad="6350" stA="53000" endA="300" endPos="35500" dir="5400000" sy="-90000" algn="bl" rotWithShape="0"/>
              </a:effectLst>
              <a:latin typeface="Franklin Gothic Medium" panose="020B0603020102020204" pitchFamily="34" charset="0"/>
            </a:endParaRPr>
          </a:p>
        </p:txBody>
      </p:sp>
      <p:sp>
        <p:nvSpPr>
          <p:cNvPr id="5" name="TextBox 4">
            <a:extLst>
              <a:ext uri="{FF2B5EF4-FFF2-40B4-BE49-F238E27FC236}">
                <a16:creationId xmlns:a16="http://schemas.microsoft.com/office/drawing/2014/main" id="{D47C0CD6-8B38-46E3-A68A-0DE8DC0E3678}"/>
              </a:ext>
            </a:extLst>
          </p:cNvPr>
          <p:cNvSpPr txBox="1"/>
          <p:nvPr/>
        </p:nvSpPr>
        <p:spPr>
          <a:xfrm>
            <a:off x="1807318" y="1468876"/>
            <a:ext cx="8207712" cy="4093428"/>
          </a:xfrm>
          <a:prstGeom prst="rect">
            <a:avLst/>
          </a:prstGeom>
          <a:noFill/>
        </p:spPr>
        <p:txBody>
          <a:bodyPr wrap="square">
            <a:spAutoFit/>
          </a:bodyPr>
          <a:lstStyle/>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Introduction</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Problem Statement</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Problem Understanding</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Benefits of Flight Price Prediction</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Data Analysis &amp; Model Building Flowchart</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Exploratory Data Analysis Steps</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Visualizations: Univariate and Bivariate</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Data Analysis Steps Done</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Assumptions</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Model Building</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Hyper Parameter Tuning and Crating Final Model</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Saving the model and prediction results</a:t>
            </a:r>
          </a:p>
          <a:p>
            <a:pPr marL="457200" indent="-457200">
              <a:buFont typeface="Wingdings" panose="05000000000000000000" pitchFamily="2" charset="2"/>
              <a:buChar char="v"/>
            </a:pPr>
            <a:r>
              <a:rPr lang="en-US" sz="2000" dirty="0">
                <a:latin typeface="Yu Gothic UI Semibold" panose="020B0700000000000000" pitchFamily="34" charset="-128"/>
                <a:ea typeface="Yu Gothic UI Semibold" panose="020B0700000000000000" pitchFamily="34" charset="-128"/>
                <a:cs typeface="Microsoft Sans Serif" panose="020B0604020202020204" pitchFamily="34" charset="0"/>
              </a:rPr>
              <a:t>Conclusion</a:t>
            </a:r>
          </a:p>
        </p:txBody>
      </p:sp>
    </p:spTree>
    <p:extLst>
      <p:ext uri="{BB962C8B-B14F-4D97-AF65-F5344CB8AC3E}">
        <p14:creationId xmlns:p14="http://schemas.microsoft.com/office/powerpoint/2010/main" val="23332347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3A2B454-47FE-4BCF-A2D7-3C565F35E962}"/>
              </a:ext>
            </a:extLst>
          </p:cNvPr>
          <p:cNvSpPr txBox="1"/>
          <p:nvPr/>
        </p:nvSpPr>
        <p:spPr>
          <a:xfrm>
            <a:off x="485192" y="139959"/>
            <a:ext cx="11224726" cy="553998"/>
          </a:xfrm>
          <a:prstGeom prst="rect">
            <a:avLst/>
          </a:prstGeom>
          <a:noFill/>
        </p:spPr>
        <p:txBody>
          <a:bodyPr wrap="square">
            <a:spAutoFit/>
          </a:bodyPr>
          <a:lstStyle/>
          <a:p>
            <a:pPr algn="ctr"/>
            <a:r>
              <a:rPr lang="en-US" sz="3000" u="sng" dirty="0">
                <a:solidFill>
                  <a:schemeClr val="accent6">
                    <a:lumMod val="50000"/>
                  </a:schemeClr>
                </a:solidFill>
                <a:latin typeface="Franklin Gothic Medium" panose="020B0603020102020204" pitchFamily="34" charset="0"/>
              </a:rPr>
              <a:t>Data Analysis Steps done</a:t>
            </a:r>
            <a:endParaRPr lang="en-IN" sz="3000" u="sng" dirty="0">
              <a:solidFill>
                <a:schemeClr val="accent6">
                  <a:lumMod val="50000"/>
                </a:schemeClr>
              </a:solidFill>
              <a:latin typeface="Franklin Gothic Medium" panose="020B0603020102020204" pitchFamily="34" charset="0"/>
            </a:endParaRPr>
          </a:p>
        </p:txBody>
      </p:sp>
      <p:sp>
        <p:nvSpPr>
          <p:cNvPr id="5" name="TextBox 4">
            <a:extLst>
              <a:ext uri="{FF2B5EF4-FFF2-40B4-BE49-F238E27FC236}">
                <a16:creationId xmlns:a16="http://schemas.microsoft.com/office/drawing/2014/main" id="{605F679E-7454-4BF9-94EA-B218B25356C2}"/>
              </a:ext>
            </a:extLst>
          </p:cNvPr>
          <p:cNvSpPr txBox="1"/>
          <p:nvPr/>
        </p:nvSpPr>
        <p:spPr>
          <a:xfrm>
            <a:off x="485192" y="1175657"/>
            <a:ext cx="11224726" cy="4247317"/>
          </a:xfrm>
          <a:prstGeom prst="rect">
            <a:avLst/>
          </a:prstGeom>
          <a:noFill/>
        </p:spPr>
        <p:txBody>
          <a:bodyPr wrap="square">
            <a:spAutoFit/>
          </a:bodyPr>
          <a:lstStyle/>
          <a:p>
            <a:pPr marL="285750" indent="-285750" algn="just">
              <a:buFont typeface="Wingdings" panose="05000000000000000000" pitchFamily="2" charset="2"/>
              <a:buChar char="v"/>
            </a:pPr>
            <a:r>
              <a:rPr lang="en-US" dirty="0">
                <a:latin typeface="Sitka Subheading" pitchFamily="2" charset="0"/>
              </a:rPr>
              <a:t>I have done feature engineering steps like feature extraction and feature selection to improve data normality and linearity.</a:t>
            </a:r>
          </a:p>
          <a:p>
            <a:pPr algn="just"/>
            <a:endParaRPr lang="en-US" dirty="0">
              <a:latin typeface="Sitka Subheading" pitchFamily="2" charset="0"/>
            </a:endParaRPr>
          </a:p>
          <a:p>
            <a:pPr marL="285750" indent="-285750" algn="just">
              <a:buFont typeface="Wingdings" panose="05000000000000000000" pitchFamily="2" charset="2"/>
              <a:buChar char="v"/>
            </a:pPr>
            <a:r>
              <a:rPr lang="en-US" dirty="0">
                <a:latin typeface="Sitka Subheading" pitchFamily="2" charset="0"/>
              </a:rPr>
              <a:t>Identified outliers using boxplots and found no outliers in numerical variables.</a:t>
            </a:r>
          </a:p>
          <a:p>
            <a:pPr algn="just"/>
            <a:endParaRPr lang="en-US" dirty="0">
              <a:latin typeface="Sitka Subheading" pitchFamily="2" charset="0"/>
            </a:endParaRPr>
          </a:p>
          <a:p>
            <a:pPr marL="285750" indent="-285750" algn="just">
              <a:buFont typeface="Wingdings" panose="05000000000000000000" pitchFamily="2" charset="2"/>
              <a:buChar char="v"/>
            </a:pPr>
            <a:r>
              <a:rPr lang="en-US" dirty="0">
                <a:latin typeface="Sitka Subheading" pitchFamily="2" charset="0"/>
              </a:rPr>
              <a:t>Identified skewness using distribution plots and removed skewness using square root transformation method.</a:t>
            </a:r>
          </a:p>
          <a:p>
            <a:pPr algn="just"/>
            <a:endParaRPr lang="en-US" dirty="0">
              <a:latin typeface="Sitka Subheading" pitchFamily="2" charset="0"/>
            </a:endParaRPr>
          </a:p>
          <a:p>
            <a:pPr marL="285750" indent="-285750" algn="just">
              <a:buFont typeface="Wingdings" panose="05000000000000000000" pitchFamily="2" charset="2"/>
              <a:buChar char="v"/>
            </a:pPr>
            <a:r>
              <a:rPr lang="en-US" dirty="0">
                <a:latin typeface="Sitka Subheading" pitchFamily="2" charset="0"/>
              </a:rPr>
              <a:t>Used Pearson’s correlation coefficient to check the correlation between dependent and independent variables. To visualize the correlation I have used heatmap and bar plot. </a:t>
            </a:r>
          </a:p>
          <a:p>
            <a:pPr algn="just"/>
            <a:endParaRPr lang="en-US" dirty="0">
              <a:latin typeface="Sitka Subheading" pitchFamily="2" charset="0"/>
            </a:endParaRPr>
          </a:p>
          <a:p>
            <a:pPr marL="285750" indent="-285750" algn="just">
              <a:buFont typeface="Wingdings" panose="05000000000000000000" pitchFamily="2" charset="2"/>
              <a:buChar char="v"/>
            </a:pPr>
            <a:r>
              <a:rPr lang="en-US" dirty="0">
                <a:latin typeface="Sitka Subheading" pitchFamily="2" charset="0"/>
              </a:rPr>
              <a:t>I have used </a:t>
            </a:r>
            <a:r>
              <a:rPr lang="en-US" dirty="0" err="1">
                <a:latin typeface="Sitka Subheading" pitchFamily="2" charset="0"/>
              </a:rPr>
              <a:t>StandardScalar</a:t>
            </a:r>
            <a:r>
              <a:rPr lang="en-US" dirty="0">
                <a:latin typeface="Sitka Subheading" pitchFamily="2" charset="0"/>
              </a:rPr>
              <a:t> method to scale the data to o</a:t>
            </a:r>
            <a:r>
              <a:rPr lang="en-US" b="0" i="0" dirty="0">
                <a:effectLst/>
                <a:latin typeface="Sitka Subheading" pitchFamily="2" charset="0"/>
              </a:rPr>
              <a:t>vercome with the issue of data biasness</a:t>
            </a:r>
            <a:r>
              <a:rPr lang="en-US" dirty="0">
                <a:latin typeface="Sitka Subheading" pitchFamily="2" charset="0"/>
              </a:rPr>
              <a:t>.</a:t>
            </a:r>
          </a:p>
          <a:p>
            <a:pPr algn="just"/>
            <a:endParaRPr lang="en-US" dirty="0">
              <a:latin typeface="Sitka Subheading" pitchFamily="2" charset="0"/>
            </a:endParaRPr>
          </a:p>
          <a:p>
            <a:pPr marL="285750" indent="-285750" algn="just">
              <a:buFont typeface="Wingdings" panose="05000000000000000000" pitchFamily="2" charset="2"/>
              <a:buChar char="v"/>
            </a:pPr>
            <a:r>
              <a:rPr lang="en-US" dirty="0">
                <a:latin typeface="Sitka Subheading" pitchFamily="2" charset="0"/>
              </a:rPr>
              <a:t>Split train and test to build machine learning models. Found best random state and best accuracy. Model building process will be shown in the further steps.</a:t>
            </a:r>
            <a:endParaRPr lang="en-IN" dirty="0">
              <a:latin typeface="Sitka Subheading" pitchFamily="2" charset="0"/>
            </a:endParaRPr>
          </a:p>
        </p:txBody>
      </p:sp>
    </p:spTree>
    <p:extLst>
      <p:ext uri="{BB962C8B-B14F-4D97-AF65-F5344CB8AC3E}">
        <p14:creationId xmlns:p14="http://schemas.microsoft.com/office/powerpoint/2010/main" val="2111384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2E55A1-5E65-4572-B026-C558140C0353}"/>
              </a:ext>
            </a:extLst>
          </p:cNvPr>
          <p:cNvSpPr txBox="1"/>
          <p:nvPr/>
        </p:nvSpPr>
        <p:spPr>
          <a:xfrm>
            <a:off x="727788" y="307910"/>
            <a:ext cx="10879494"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Assumptions:</a:t>
            </a:r>
            <a:endParaRPr lang="en-IN" sz="3000" u="sng" dirty="0">
              <a:solidFill>
                <a:schemeClr val="accent6">
                  <a:lumMod val="50000"/>
                </a:schemeClr>
              </a:solidFill>
              <a:latin typeface="Franklin Gothic Medium" panose="020B0603020102020204" pitchFamily="34" charset="0"/>
            </a:endParaRPr>
          </a:p>
        </p:txBody>
      </p:sp>
      <p:sp>
        <p:nvSpPr>
          <p:cNvPr id="4" name="TextBox 3">
            <a:extLst>
              <a:ext uri="{FF2B5EF4-FFF2-40B4-BE49-F238E27FC236}">
                <a16:creationId xmlns:a16="http://schemas.microsoft.com/office/drawing/2014/main" id="{4790D58A-1496-45C1-85DA-63BA3FC1C0BD}"/>
              </a:ext>
            </a:extLst>
          </p:cNvPr>
          <p:cNvSpPr txBox="1"/>
          <p:nvPr/>
        </p:nvSpPr>
        <p:spPr>
          <a:xfrm>
            <a:off x="727788" y="1418253"/>
            <a:ext cx="10879494" cy="3416320"/>
          </a:xfrm>
          <a:prstGeom prst="rect">
            <a:avLst/>
          </a:prstGeom>
          <a:noFill/>
        </p:spPr>
        <p:txBody>
          <a:bodyPr wrap="square" rtlCol="0">
            <a:spAutoFit/>
          </a:bodyPr>
          <a:lstStyle/>
          <a:p>
            <a:pPr marL="285750" indent="-285750" algn="just">
              <a:buFont typeface="Wingdings" panose="05000000000000000000" pitchFamily="2" charset="2"/>
              <a:buChar char="ü"/>
            </a:pPr>
            <a:r>
              <a:rPr lang="en-US" dirty="0">
                <a:latin typeface="Sitka Subheading" pitchFamily="2" charset="0"/>
              </a:rPr>
              <a:t>Firstly, from the problem statement we got to know that it is a Regression type problem for which we used Regression algorithms to build the model and predicted the price of flight tickets by collecting the from yatra website using web scraping.</a:t>
            </a:r>
          </a:p>
          <a:p>
            <a:pPr algn="just"/>
            <a:endParaRPr lang="en-US" dirty="0">
              <a:latin typeface="Sitka Subheading" pitchFamily="2" charset="0"/>
            </a:endParaRPr>
          </a:p>
          <a:p>
            <a:pPr marL="285750" indent="-285750" algn="just">
              <a:buFont typeface="Wingdings" panose="05000000000000000000" pitchFamily="2" charset="2"/>
              <a:buChar char="ü"/>
            </a:pPr>
            <a:r>
              <a:rPr lang="en-US" dirty="0">
                <a:latin typeface="Sitka Subheading" pitchFamily="2" charset="0"/>
              </a:rPr>
              <a:t>Secondly, from the distribution plots I found skewness in Duration column and from box plots I found outliers in target column and categorical column. Also, based upon the analysis and visualization part we have seen some of the features having somewhat linear relation with label. So, I assumed these features helps in model building and to predict price of the flight tickets. Also, this model helps the buyers to understand the future price of the flight tickets. </a:t>
            </a:r>
          </a:p>
          <a:p>
            <a:pPr marL="285750" indent="-285750" algn="just">
              <a:buFont typeface="Wingdings" panose="05000000000000000000" pitchFamily="2" charset="2"/>
              <a:buChar char="ü"/>
            </a:pPr>
            <a:endParaRPr lang="en-US" dirty="0">
              <a:latin typeface="Sitka Subheading" pitchFamily="2" charset="0"/>
            </a:endParaRPr>
          </a:p>
          <a:p>
            <a:pPr marL="285750" indent="-285750" algn="just">
              <a:buFont typeface="Wingdings" panose="05000000000000000000" pitchFamily="2" charset="2"/>
              <a:buChar char="ü"/>
            </a:pPr>
            <a:r>
              <a:rPr lang="en-US" dirty="0">
                <a:latin typeface="Sitka Subheading" pitchFamily="2" charset="0"/>
              </a:rPr>
              <a:t>So, </a:t>
            </a:r>
            <a:r>
              <a:rPr lang="en-IN" sz="1800" dirty="0">
                <a:effectLst/>
                <a:latin typeface="Sitka Subheading" pitchFamily="2" charset="0"/>
                <a:ea typeface="Calibri" panose="020F0502020204030204" pitchFamily="34" charset="0"/>
                <a:cs typeface="Times New Roman" panose="02020603050405020304" pitchFamily="18" charset="0"/>
              </a:rPr>
              <a:t>I suggest that the sellers and buyers take this model into consideration the features that were deemed as most important as seen in this study might help them estimate the </a:t>
            </a:r>
            <a:r>
              <a:rPr lang="en-US" sz="1800" dirty="0">
                <a:effectLst/>
                <a:latin typeface="Sitka Subheading" pitchFamily="2" charset="0"/>
                <a:ea typeface="Calibri" panose="020F0502020204030204" pitchFamily="34" charset="0"/>
                <a:cs typeface="Times New Roman" panose="02020603050405020304" pitchFamily="18" charset="0"/>
              </a:rPr>
              <a:t>flight ticket price.</a:t>
            </a:r>
            <a:endParaRPr lang="en-IN" dirty="0">
              <a:latin typeface="Sitka Subheading" pitchFamily="2" charset="0"/>
            </a:endParaRPr>
          </a:p>
        </p:txBody>
      </p:sp>
    </p:spTree>
    <p:extLst>
      <p:ext uri="{BB962C8B-B14F-4D97-AF65-F5344CB8AC3E}">
        <p14:creationId xmlns:p14="http://schemas.microsoft.com/office/powerpoint/2010/main" val="4637115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4822AEF-FB37-4619-A6B4-B7EB17696967}"/>
              </a:ext>
            </a:extLst>
          </p:cNvPr>
          <p:cNvSpPr txBox="1"/>
          <p:nvPr/>
        </p:nvSpPr>
        <p:spPr>
          <a:xfrm>
            <a:off x="569167" y="261257"/>
            <a:ext cx="11224727" cy="553998"/>
          </a:xfrm>
          <a:prstGeom prst="rect">
            <a:avLst/>
          </a:prstGeom>
          <a:noFill/>
        </p:spPr>
        <p:txBody>
          <a:bodyPr wrap="square">
            <a:spAutoFit/>
          </a:bodyPr>
          <a:lstStyle/>
          <a:p>
            <a:pPr algn="ctr"/>
            <a:r>
              <a:rPr lang="en-US" sz="3000" u="sng" dirty="0">
                <a:solidFill>
                  <a:schemeClr val="accent6">
                    <a:lumMod val="50000"/>
                  </a:schemeClr>
                </a:solidFill>
                <a:latin typeface="Franklin Gothic Medium" panose="020B0603020102020204" pitchFamily="34" charset="0"/>
              </a:rPr>
              <a:t>Model Building:</a:t>
            </a:r>
            <a:endParaRPr lang="en-IN" sz="3000" u="sng" dirty="0">
              <a:solidFill>
                <a:schemeClr val="accent6">
                  <a:lumMod val="50000"/>
                </a:schemeClr>
              </a:solidFill>
              <a:latin typeface="Franklin Gothic Medium" panose="020B0603020102020204" pitchFamily="34" charset="0"/>
            </a:endParaRPr>
          </a:p>
        </p:txBody>
      </p:sp>
      <p:sp>
        <p:nvSpPr>
          <p:cNvPr id="7" name="TextBox 6">
            <a:extLst>
              <a:ext uri="{FF2B5EF4-FFF2-40B4-BE49-F238E27FC236}">
                <a16:creationId xmlns:a16="http://schemas.microsoft.com/office/drawing/2014/main" id="{0AA9CF00-3ED1-472A-A1CA-95B9EE7146DE}"/>
              </a:ext>
            </a:extLst>
          </p:cNvPr>
          <p:cNvSpPr txBox="1"/>
          <p:nvPr/>
        </p:nvSpPr>
        <p:spPr>
          <a:xfrm>
            <a:off x="569167" y="1082351"/>
            <a:ext cx="11224727" cy="4181850"/>
          </a:xfrm>
          <a:prstGeom prst="rect">
            <a:avLst/>
          </a:prstGeom>
          <a:noFill/>
        </p:spPr>
        <p:txBody>
          <a:bodyPr wrap="square">
            <a:spAutoFit/>
          </a:bodyPr>
          <a:lstStyle/>
          <a:p>
            <a:pPr marL="285750" indent="-285750" algn="just">
              <a:buFont typeface="Wingdings" panose="05000000000000000000" pitchFamily="2" charset="2"/>
              <a:buChar char="Ø"/>
            </a:pPr>
            <a:r>
              <a:rPr lang="en-IN" sz="1800" dirty="0">
                <a:effectLst/>
                <a:latin typeface="Sitka Subheading" pitchFamily="2" charset="0"/>
                <a:ea typeface="Calibri" panose="020F0502020204030204" pitchFamily="34" charset="0"/>
              </a:rPr>
              <a:t>In this problem “</a:t>
            </a:r>
            <a:r>
              <a:rPr lang="en-IN" dirty="0">
                <a:latin typeface="Sitka Subheading" pitchFamily="2" charset="0"/>
                <a:ea typeface="Calibri" panose="020F0502020204030204" pitchFamily="34" charset="0"/>
              </a:rPr>
              <a:t>Price”</a:t>
            </a:r>
            <a:r>
              <a:rPr lang="en-IN" sz="1800" dirty="0">
                <a:effectLst/>
                <a:latin typeface="Sitka Subheading" pitchFamily="2" charset="0"/>
                <a:ea typeface="Calibri" panose="020F0502020204030204" pitchFamily="34" charset="0"/>
              </a:rPr>
              <a:t> is</a:t>
            </a:r>
            <a:r>
              <a:rPr lang="en-IN" dirty="0">
                <a:latin typeface="Sitka Subheading" pitchFamily="2" charset="0"/>
                <a:ea typeface="Calibri" panose="020F0502020204030204" pitchFamily="34" charset="0"/>
              </a:rPr>
              <a:t> </a:t>
            </a:r>
            <a:r>
              <a:rPr lang="en-IN" sz="1800" dirty="0">
                <a:effectLst/>
                <a:latin typeface="Sitka Subheading" pitchFamily="2" charset="0"/>
                <a:ea typeface="Calibri" panose="020F0502020204030204" pitchFamily="34" charset="0"/>
              </a:rPr>
              <a:t>our target variable which is continuous in nature where we  need to predic</a:t>
            </a:r>
            <a:r>
              <a:rPr lang="en-IN" dirty="0">
                <a:latin typeface="Sitka Subheading" pitchFamily="2" charset="0"/>
                <a:ea typeface="Calibri" panose="020F0502020204030204" pitchFamily="34" charset="0"/>
              </a:rPr>
              <a:t>t the price of flight tickets</a:t>
            </a:r>
            <a:r>
              <a:rPr lang="en-IN" sz="1800" dirty="0">
                <a:effectLst/>
                <a:latin typeface="Sitka Subheading" pitchFamily="2" charset="0"/>
                <a:ea typeface="Calibri" panose="020F0502020204030204" pitchFamily="34" charset="0"/>
              </a:rPr>
              <a:t>. </a:t>
            </a:r>
            <a:r>
              <a:rPr lang="en-IN" sz="1800" dirty="0">
                <a:effectLst/>
                <a:latin typeface="Sitka Subheading" pitchFamily="2" charset="0"/>
                <a:ea typeface="Calibri" panose="020F0502020204030204" pitchFamily="34" charset="0"/>
                <a:cs typeface="Times New Roman" panose="02020603050405020304" pitchFamily="18" charset="0"/>
              </a:rPr>
              <a:t>F</a:t>
            </a:r>
            <a:r>
              <a:rPr lang="en-IN" sz="1800" dirty="0">
                <a:effectLst/>
                <a:latin typeface="Sitka Subheading" pitchFamily="2" charset="0"/>
                <a:ea typeface="Calibri" panose="020F0502020204030204" pitchFamily="34" charset="0"/>
              </a:rPr>
              <a:t>rom this I can conclude that it is a </a:t>
            </a:r>
            <a:r>
              <a:rPr lang="en-IN" dirty="0">
                <a:latin typeface="Sitka Subheading" pitchFamily="2" charset="0"/>
                <a:ea typeface="Calibri" panose="020F0502020204030204" pitchFamily="34" charset="0"/>
              </a:rPr>
              <a:t>Regression</a:t>
            </a:r>
            <a:r>
              <a:rPr lang="en-IN" sz="1800" dirty="0">
                <a:effectLst/>
                <a:latin typeface="Sitka Subheading" pitchFamily="2" charset="0"/>
                <a:ea typeface="Calibri" panose="020F0502020204030204" pitchFamily="34" charset="0"/>
              </a:rPr>
              <a:t> type problem hence I have used following regression algorithms. </a:t>
            </a:r>
          </a:p>
          <a:p>
            <a:pPr marL="285750" indent="-285750" algn="just">
              <a:lnSpc>
                <a:spcPct val="107000"/>
              </a:lnSpc>
              <a:spcAft>
                <a:spcPts val="800"/>
              </a:spcAft>
              <a:buFont typeface="Wingdings" panose="05000000000000000000" pitchFamily="2" charset="2"/>
              <a:buChar char="Ø"/>
            </a:pPr>
            <a:r>
              <a:rPr lang="en-IN" sz="1800" dirty="0">
                <a:effectLst/>
                <a:latin typeface="Sitka Subheading" pitchFamily="2" charset="0"/>
                <a:ea typeface="Calibri" panose="020F0502020204030204" pitchFamily="34" charset="0"/>
                <a:cs typeface="Calibri" panose="020F0502020204030204" pitchFamily="34" charset="0"/>
              </a:rPr>
              <a:t>After the pre-processing and data cleaning I left with </a:t>
            </a:r>
            <a:r>
              <a:rPr lang="en-IN" dirty="0">
                <a:latin typeface="Sitka Subheading" pitchFamily="2" charset="0"/>
                <a:ea typeface="Calibri" panose="020F0502020204030204" pitchFamily="34" charset="0"/>
                <a:cs typeface="Calibri" panose="020F0502020204030204" pitchFamily="34" charset="0"/>
              </a:rPr>
              <a:t>11</a:t>
            </a:r>
            <a:r>
              <a:rPr lang="en-IN" sz="1800" dirty="0">
                <a:effectLst/>
                <a:latin typeface="Sitka Subheading" pitchFamily="2" charset="0"/>
                <a:ea typeface="Calibri" panose="020F0502020204030204" pitchFamily="34" charset="0"/>
                <a:cs typeface="Calibri" panose="020F0502020204030204" pitchFamily="34" charset="0"/>
              </a:rPr>
              <a:t> columns including target and with the help of feature importance bar graph I used these independent features for model building and prediction. </a:t>
            </a:r>
            <a:r>
              <a:rPr lang="en-IN" sz="1800" dirty="0">
                <a:effectLst/>
                <a:latin typeface="Sitka Subheading" pitchFamily="2" charset="0"/>
                <a:ea typeface="Calibri" panose="020F0502020204030204" pitchFamily="34" charset="0"/>
                <a:cs typeface="Times New Roman" panose="02020603050405020304" pitchFamily="18" charset="0"/>
              </a:rPr>
              <a:t>The algorithms used on training the data are as follows:</a:t>
            </a:r>
          </a:p>
          <a:p>
            <a:pPr marL="857250" lvl="1" indent="-400050" algn="just">
              <a:lnSpc>
                <a:spcPct val="107000"/>
              </a:lnSpc>
              <a:spcAft>
                <a:spcPts val="800"/>
              </a:spcAft>
              <a:buFont typeface="+mj-lt"/>
              <a:buAutoNum type="romanLcPeriod"/>
            </a:pPr>
            <a:r>
              <a:rPr lang="en-IN" dirty="0">
                <a:effectLst/>
                <a:latin typeface="Sitka Subheading" pitchFamily="2" charset="0"/>
                <a:ea typeface="Calibri" panose="020F0502020204030204" pitchFamily="34" charset="0"/>
                <a:cs typeface="Times New Roman" panose="02020603050405020304" pitchFamily="18" charset="0"/>
              </a:rPr>
              <a:t>Decision Tree Regressor</a:t>
            </a:r>
          </a:p>
          <a:p>
            <a:pPr marL="857250" lvl="1" indent="-400050" algn="just">
              <a:lnSpc>
                <a:spcPct val="107000"/>
              </a:lnSpc>
              <a:spcAft>
                <a:spcPts val="800"/>
              </a:spcAft>
              <a:buFont typeface="+mj-lt"/>
              <a:buAutoNum type="romanLcPeriod"/>
            </a:pPr>
            <a:r>
              <a:rPr lang="en-IN" dirty="0">
                <a:effectLst/>
                <a:latin typeface="Sitka Subheading" pitchFamily="2" charset="0"/>
                <a:ea typeface="Calibri" panose="020F0502020204030204" pitchFamily="34" charset="0"/>
                <a:cs typeface="Times New Roman" panose="02020603050405020304" pitchFamily="18" charset="0"/>
              </a:rPr>
              <a:t>Random Forest Regressor</a:t>
            </a:r>
          </a:p>
          <a:p>
            <a:pPr marL="857250" lvl="1" indent="-400050" algn="just">
              <a:lnSpc>
                <a:spcPct val="107000"/>
              </a:lnSpc>
              <a:spcAft>
                <a:spcPts val="800"/>
              </a:spcAft>
              <a:buFont typeface="+mj-lt"/>
              <a:buAutoNum type="romanLcPeriod"/>
            </a:pPr>
            <a:r>
              <a:rPr lang="en-IN" dirty="0">
                <a:effectLst/>
                <a:latin typeface="Sitka Subheading" pitchFamily="2" charset="0"/>
                <a:ea typeface="Calibri" panose="020F0502020204030204" pitchFamily="34" charset="0"/>
                <a:cs typeface="Calibri" panose="020F0502020204030204" pitchFamily="34" charset="0"/>
              </a:rPr>
              <a:t>Extra Trees </a:t>
            </a:r>
            <a:r>
              <a:rPr lang="en-IN" dirty="0">
                <a:effectLst/>
                <a:latin typeface="Sitka Subheading" pitchFamily="2" charset="0"/>
                <a:ea typeface="Calibri" panose="020F0502020204030204" pitchFamily="34" charset="0"/>
                <a:cs typeface="Times New Roman" panose="02020603050405020304" pitchFamily="18" charset="0"/>
              </a:rPr>
              <a:t>Regressor</a:t>
            </a:r>
            <a:endParaRPr lang="en-IN" dirty="0">
              <a:latin typeface="Sitka Subheading" pitchFamily="2" charset="0"/>
              <a:ea typeface="Calibri" panose="020F0502020204030204" pitchFamily="34" charset="0"/>
              <a:cs typeface="Times New Roman" panose="02020603050405020304" pitchFamily="18" charset="0"/>
            </a:endParaRPr>
          </a:p>
          <a:p>
            <a:pPr marL="857250" lvl="1" indent="-400050" algn="just">
              <a:lnSpc>
                <a:spcPct val="107000"/>
              </a:lnSpc>
              <a:spcAft>
                <a:spcPts val="800"/>
              </a:spcAft>
              <a:buFont typeface="+mj-lt"/>
              <a:buAutoNum type="romanLcPeriod"/>
            </a:pPr>
            <a:r>
              <a:rPr lang="en-IN" dirty="0">
                <a:effectLst/>
                <a:latin typeface="Sitka Subheading" pitchFamily="2" charset="0"/>
                <a:ea typeface="Calibri" panose="020F0502020204030204" pitchFamily="34" charset="0"/>
                <a:cs typeface="Calibri" panose="020F0502020204030204" pitchFamily="34" charset="0"/>
              </a:rPr>
              <a:t>Gradient Boosting </a:t>
            </a:r>
            <a:r>
              <a:rPr lang="en-IN" dirty="0">
                <a:effectLst/>
                <a:latin typeface="Sitka Subheading" pitchFamily="2" charset="0"/>
                <a:ea typeface="Calibri" panose="020F0502020204030204" pitchFamily="34" charset="0"/>
                <a:cs typeface="Times New Roman" panose="02020603050405020304" pitchFamily="18" charset="0"/>
              </a:rPr>
              <a:t>Regressor </a:t>
            </a:r>
          </a:p>
          <a:p>
            <a:pPr marL="857250" lvl="1" indent="-400050" algn="just">
              <a:lnSpc>
                <a:spcPct val="107000"/>
              </a:lnSpc>
              <a:spcAft>
                <a:spcPts val="800"/>
              </a:spcAft>
              <a:buFont typeface="+mj-lt"/>
              <a:buAutoNum type="romanLcPeriod"/>
            </a:pPr>
            <a:r>
              <a:rPr lang="en-IN" dirty="0">
                <a:effectLst/>
                <a:latin typeface="Sitka Subheading" pitchFamily="2" charset="0"/>
                <a:ea typeface="Calibri" panose="020F0502020204030204" pitchFamily="34" charset="0"/>
                <a:cs typeface="Calibri" panose="020F0502020204030204" pitchFamily="34" charset="0"/>
              </a:rPr>
              <a:t>Extreme Gradient Boosting </a:t>
            </a:r>
            <a:r>
              <a:rPr lang="en-IN" dirty="0">
                <a:effectLst/>
                <a:latin typeface="Sitka Subheading" pitchFamily="2" charset="0"/>
                <a:ea typeface="Calibri" panose="020F0502020204030204" pitchFamily="34" charset="0"/>
                <a:cs typeface="Times New Roman" panose="02020603050405020304" pitchFamily="18" charset="0"/>
              </a:rPr>
              <a:t>Regressor</a:t>
            </a:r>
            <a:r>
              <a:rPr lang="en-IN" dirty="0">
                <a:effectLst/>
                <a:latin typeface="Sitka Subheading" pitchFamily="2" charset="0"/>
                <a:ea typeface="Calibri" panose="020F0502020204030204" pitchFamily="34" charset="0"/>
                <a:cs typeface="Calibri" panose="020F0502020204030204" pitchFamily="34" charset="0"/>
              </a:rPr>
              <a:t> (XGB)</a:t>
            </a:r>
            <a:endParaRPr lang="en-IN" dirty="0">
              <a:latin typeface="Sitka Subheading" pitchFamily="2" charset="0"/>
              <a:ea typeface="Calibri" panose="020F0502020204030204" pitchFamily="34" charset="0"/>
              <a:cs typeface="Times New Roman" panose="02020603050405020304" pitchFamily="18" charset="0"/>
            </a:endParaRPr>
          </a:p>
          <a:p>
            <a:pPr marL="857250" lvl="1" indent="-400050" algn="just">
              <a:lnSpc>
                <a:spcPct val="107000"/>
              </a:lnSpc>
              <a:spcAft>
                <a:spcPts val="800"/>
              </a:spcAft>
              <a:buFont typeface="+mj-lt"/>
              <a:buAutoNum type="romanLcPeriod"/>
            </a:pPr>
            <a:r>
              <a:rPr lang="en-IN" dirty="0">
                <a:effectLst/>
                <a:latin typeface="Sitka Subheading" pitchFamily="2" charset="0"/>
                <a:ea typeface="Calibri" panose="020F0502020204030204" pitchFamily="34" charset="0"/>
                <a:cs typeface="Calibri" panose="020F0502020204030204" pitchFamily="34" charset="0"/>
              </a:rPr>
              <a:t>Bagging </a:t>
            </a:r>
            <a:r>
              <a:rPr lang="en-IN" dirty="0">
                <a:effectLst/>
                <a:latin typeface="Sitka Subheading" pitchFamily="2" charset="0"/>
                <a:ea typeface="Calibri" panose="020F0502020204030204" pitchFamily="34" charset="0"/>
                <a:cs typeface="Times New Roman" panose="02020603050405020304" pitchFamily="18" charset="0"/>
              </a:rPr>
              <a:t>Regressor</a:t>
            </a:r>
          </a:p>
        </p:txBody>
      </p:sp>
      <p:sp>
        <p:nvSpPr>
          <p:cNvPr id="9" name="TextBox 8">
            <a:extLst>
              <a:ext uri="{FF2B5EF4-FFF2-40B4-BE49-F238E27FC236}">
                <a16:creationId xmlns:a16="http://schemas.microsoft.com/office/drawing/2014/main" id="{73737175-12D3-4007-B84E-E038228595D0}"/>
              </a:ext>
            </a:extLst>
          </p:cNvPr>
          <p:cNvSpPr txBox="1"/>
          <p:nvPr/>
        </p:nvSpPr>
        <p:spPr>
          <a:xfrm>
            <a:off x="569167" y="5334000"/>
            <a:ext cx="11224727" cy="932855"/>
          </a:xfrm>
          <a:prstGeom prst="rect">
            <a:avLst/>
          </a:prstGeom>
          <a:noFill/>
        </p:spPr>
        <p:txBody>
          <a:bodyPr wrap="square" rtlCol="0">
            <a:spAutoFit/>
          </a:bodyPr>
          <a:lstStyle/>
          <a:p>
            <a:pPr marL="285750" indent="-285750" algn="just">
              <a:buFont typeface="Wingdings" panose="05000000000000000000" pitchFamily="2" charset="2"/>
              <a:buChar char="Ø"/>
            </a:pPr>
            <a:r>
              <a:rPr lang="en-IN" sz="1800" dirty="0">
                <a:effectLst/>
                <a:latin typeface="Sitka Subheading" pitchFamily="2" charset="0"/>
                <a:ea typeface="Calibri" panose="020F0502020204030204" pitchFamily="34" charset="0"/>
                <a:cs typeface="Times New Roman" panose="02020603050405020304" pitchFamily="18" charset="0"/>
              </a:rPr>
              <a:t>I have got the best random state and maximum R2 score and then created new train test split to build the above models.</a:t>
            </a:r>
          </a:p>
          <a:p>
            <a:endParaRPr lang="en-IN" dirty="0"/>
          </a:p>
        </p:txBody>
      </p:sp>
    </p:spTree>
    <p:extLst>
      <p:ext uri="{BB962C8B-B14F-4D97-AF65-F5344CB8AC3E}">
        <p14:creationId xmlns:p14="http://schemas.microsoft.com/office/powerpoint/2010/main" val="27007182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65FC7D3-4BD2-442A-9F37-B66D8A70D78D}"/>
              </a:ext>
            </a:extLst>
          </p:cNvPr>
          <p:cNvSpPr txBox="1"/>
          <p:nvPr/>
        </p:nvSpPr>
        <p:spPr>
          <a:xfrm>
            <a:off x="447869" y="0"/>
            <a:ext cx="11299371" cy="557589"/>
          </a:xfrm>
          <a:prstGeom prst="rect">
            <a:avLst/>
          </a:prstGeom>
          <a:noFill/>
        </p:spPr>
        <p:txBody>
          <a:bodyPr wrap="square">
            <a:spAutoFit/>
          </a:bodyPr>
          <a:lstStyle/>
          <a:p>
            <a:pPr lvl="1" algn="ctr">
              <a:lnSpc>
                <a:spcPct val="107000"/>
              </a:lnSpc>
              <a:spcAft>
                <a:spcPts val="800"/>
              </a:spcAft>
            </a:pPr>
            <a:r>
              <a:rPr lang="en-IN" sz="3000" u="sng" dirty="0">
                <a:solidFill>
                  <a:schemeClr val="accent6">
                    <a:lumMod val="50000"/>
                  </a:schemeClr>
                </a:solidFill>
                <a:effectLst/>
                <a:latin typeface="Franklin Gothic Medium" panose="020B0603020102020204" pitchFamily="34" charset="0"/>
                <a:ea typeface="Calibri" panose="020F0502020204030204" pitchFamily="34" charset="0"/>
                <a:cs typeface="Times New Roman" panose="02020603050405020304" pitchFamily="18" charset="0"/>
              </a:rPr>
              <a:t>Decision Tree Regressor</a:t>
            </a:r>
          </a:p>
        </p:txBody>
      </p:sp>
      <p:graphicFrame>
        <p:nvGraphicFramePr>
          <p:cNvPr id="2" name="Diagram 1">
            <a:extLst>
              <a:ext uri="{FF2B5EF4-FFF2-40B4-BE49-F238E27FC236}">
                <a16:creationId xmlns:a16="http://schemas.microsoft.com/office/drawing/2014/main" id="{A37F8627-D903-AB37-07C0-4E74048E117B}"/>
              </a:ext>
            </a:extLst>
          </p:cNvPr>
          <p:cNvGraphicFramePr/>
          <p:nvPr>
            <p:extLst>
              <p:ext uri="{D42A27DB-BD31-4B8C-83A1-F6EECF244321}">
                <p14:modId xmlns:p14="http://schemas.microsoft.com/office/powerpoint/2010/main" val="803198781"/>
              </p:ext>
            </p:extLst>
          </p:nvPr>
        </p:nvGraphicFramePr>
        <p:xfrm>
          <a:off x="7427739" y="713494"/>
          <a:ext cx="4099249" cy="54310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Object 4">
            <a:extLst>
              <a:ext uri="{FF2B5EF4-FFF2-40B4-BE49-F238E27FC236}">
                <a16:creationId xmlns:a16="http://schemas.microsoft.com/office/drawing/2014/main" id="{FED258AF-168E-4C6D-F78E-ADC9CF9BFAE6}"/>
              </a:ext>
            </a:extLst>
          </p:cNvPr>
          <p:cNvGraphicFramePr>
            <a:graphicFrameLocks noChangeAspect="1"/>
          </p:cNvGraphicFramePr>
          <p:nvPr>
            <p:extLst>
              <p:ext uri="{D42A27DB-BD31-4B8C-83A1-F6EECF244321}">
                <p14:modId xmlns:p14="http://schemas.microsoft.com/office/powerpoint/2010/main" val="3732553456"/>
              </p:ext>
            </p:extLst>
          </p:nvPr>
        </p:nvGraphicFramePr>
        <p:xfrm>
          <a:off x="305376" y="615784"/>
          <a:ext cx="7122364" cy="3573463"/>
        </p:xfrm>
        <a:graphic>
          <a:graphicData uri="http://schemas.openxmlformats.org/presentationml/2006/ole">
            <mc:AlternateContent xmlns:mc="http://schemas.openxmlformats.org/markup-compatibility/2006">
              <mc:Choice xmlns:v="urn:schemas-microsoft-com:vml" Requires="v">
                <p:oleObj spid="_x0000_s11270" name="Bitmap Image" r:id="rId8" imgW="7825680" imgH="3573720" progId="Paint.Picture">
                  <p:embed/>
                </p:oleObj>
              </mc:Choice>
              <mc:Fallback>
                <p:oleObj name="Bitmap Image" r:id="rId8" imgW="7825680" imgH="3573720" progId="Paint.Picture">
                  <p:embed/>
                  <p:pic>
                    <p:nvPicPr>
                      <p:cNvPr id="0" name=""/>
                      <p:cNvPicPr/>
                      <p:nvPr/>
                    </p:nvPicPr>
                    <p:blipFill>
                      <a:blip r:embed="rId9"/>
                      <a:stretch>
                        <a:fillRect/>
                      </a:stretch>
                    </p:blipFill>
                    <p:spPr>
                      <a:xfrm>
                        <a:off x="305376" y="615784"/>
                        <a:ext cx="7122364" cy="3573463"/>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F6402E6C-E076-24EA-70A6-9ABB78AD553B}"/>
              </a:ext>
            </a:extLst>
          </p:cNvPr>
          <p:cNvGraphicFramePr>
            <a:graphicFrameLocks noChangeAspect="1"/>
          </p:cNvGraphicFramePr>
          <p:nvPr>
            <p:extLst>
              <p:ext uri="{D42A27DB-BD31-4B8C-83A1-F6EECF244321}">
                <p14:modId xmlns:p14="http://schemas.microsoft.com/office/powerpoint/2010/main" val="4006785264"/>
              </p:ext>
            </p:extLst>
          </p:nvPr>
        </p:nvGraphicFramePr>
        <p:xfrm>
          <a:off x="1912937" y="4189247"/>
          <a:ext cx="4183063" cy="2538413"/>
        </p:xfrm>
        <a:graphic>
          <a:graphicData uri="http://schemas.openxmlformats.org/presentationml/2006/ole">
            <mc:AlternateContent xmlns:mc="http://schemas.openxmlformats.org/markup-compatibility/2006">
              <mc:Choice xmlns:v="urn:schemas-microsoft-com:vml" Requires="v">
                <p:oleObj spid="_x0000_s11271" name="Bitmap Image" r:id="rId10" imgW="4183560" imgH="2537640" progId="Paint.Picture">
                  <p:embed/>
                </p:oleObj>
              </mc:Choice>
              <mc:Fallback>
                <p:oleObj name="Bitmap Image" r:id="rId10" imgW="4183560" imgH="2537640" progId="Paint.Picture">
                  <p:embed/>
                  <p:pic>
                    <p:nvPicPr>
                      <p:cNvPr id="0" name=""/>
                      <p:cNvPicPr/>
                      <p:nvPr/>
                    </p:nvPicPr>
                    <p:blipFill>
                      <a:blip r:embed="rId11"/>
                      <a:stretch>
                        <a:fillRect/>
                      </a:stretch>
                    </p:blipFill>
                    <p:spPr>
                      <a:xfrm>
                        <a:off x="1912937" y="4189247"/>
                        <a:ext cx="4183063" cy="2538413"/>
                      </a:xfrm>
                      <a:prstGeom prst="rect">
                        <a:avLst/>
                      </a:prstGeom>
                    </p:spPr>
                  </p:pic>
                </p:oleObj>
              </mc:Fallback>
            </mc:AlternateContent>
          </a:graphicData>
        </a:graphic>
      </p:graphicFrame>
    </p:spTree>
    <p:extLst>
      <p:ext uri="{BB962C8B-B14F-4D97-AF65-F5344CB8AC3E}">
        <p14:creationId xmlns:p14="http://schemas.microsoft.com/office/powerpoint/2010/main" val="17064751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738D86F-0337-4A8C-AFC3-0B76075E5B49}"/>
              </a:ext>
            </a:extLst>
          </p:cNvPr>
          <p:cNvSpPr txBox="1"/>
          <p:nvPr/>
        </p:nvSpPr>
        <p:spPr>
          <a:xfrm>
            <a:off x="709127" y="0"/>
            <a:ext cx="10982130" cy="584775"/>
          </a:xfrm>
          <a:prstGeom prst="rect">
            <a:avLst/>
          </a:prstGeom>
          <a:noFill/>
        </p:spPr>
        <p:txBody>
          <a:bodyPr wrap="square" rtlCol="0">
            <a:spAutoFit/>
          </a:bodyPr>
          <a:lstStyle/>
          <a:p>
            <a:pPr algn="ctr"/>
            <a:r>
              <a:rPr lang="en-US" sz="3200" dirty="0">
                <a:solidFill>
                  <a:srgbClr val="002060"/>
                </a:solidFill>
                <a:latin typeface="Century" panose="02040604050505020304" pitchFamily="18" charset="0"/>
              </a:rPr>
              <a:t> </a:t>
            </a:r>
            <a:r>
              <a:rPr lang="en-US" sz="3000" u="sng" dirty="0">
                <a:solidFill>
                  <a:schemeClr val="accent6">
                    <a:lumMod val="50000"/>
                  </a:schemeClr>
                </a:solidFill>
                <a:latin typeface="Franklin Gothic Medium" panose="020B0603020102020204" pitchFamily="34" charset="0"/>
              </a:rPr>
              <a:t>Random Forest Regressor</a:t>
            </a:r>
            <a:r>
              <a:rPr lang="en-US" sz="3000" u="sng" dirty="0">
                <a:solidFill>
                  <a:schemeClr val="accent6">
                    <a:lumMod val="50000"/>
                  </a:schemeClr>
                </a:solidFill>
                <a:latin typeface="Century" panose="02040604050505020304" pitchFamily="18" charset="0"/>
              </a:rPr>
              <a:t>:</a:t>
            </a:r>
          </a:p>
        </p:txBody>
      </p:sp>
      <p:graphicFrame>
        <p:nvGraphicFramePr>
          <p:cNvPr id="2" name="Diagram 1">
            <a:extLst>
              <a:ext uri="{FF2B5EF4-FFF2-40B4-BE49-F238E27FC236}">
                <a16:creationId xmlns:a16="http://schemas.microsoft.com/office/drawing/2014/main" id="{E0A15040-20C1-9015-F29E-60C3365723A9}"/>
              </a:ext>
            </a:extLst>
          </p:cNvPr>
          <p:cNvGraphicFramePr/>
          <p:nvPr>
            <p:extLst>
              <p:ext uri="{D42A27DB-BD31-4B8C-83A1-F6EECF244321}">
                <p14:modId xmlns:p14="http://schemas.microsoft.com/office/powerpoint/2010/main" val="28956369"/>
              </p:ext>
            </p:extLst>
          </p:nvPr>
        </p:nvGraphicFramePr>
        <p:xfrm>
          <a:off x="7592008" y="865894"/>
          <a:ext cx="4099249" cy="54310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Object 4">
            <a:extLst>
              <a:ext uri="{FF2B5EF4-FFF2-40B4-BE49-F238E27FC236}">
                <a16:creationId xmlns:a16="http://schemas.microsoft.com/office/drawing/2014/main" id="{EF806820-58F3-125A-EC6D-A0B82EAAE2F7}"/>
              </a:ext>
            </a:extLst>
          </p:cNvPr>
          <p:cNvGraphicFramePr>
            <a:graphicFrameLocks noChangeAspect="1"/>
          </p:cNvGraphicFramePr>
          <p:nvPr>
            <p:extLst>
              <p:ext uri="{D42A27DB-BD31-4B8C-83A1-F6EECF244321}">
                <p14:modId xmlns:p14="http://schemas.microsoft.com/office/powerpoint/2010/main" val="1977304718"/>
              </p:ext>
            </p:extLst>
          </p:nvPr>
        </p:nvGraphicFramePr>
        <p:xfrm>
          <a:off x="413194" y="699699"/>
          <a:ext cx="7091265" cy="3680165"/>
        </p:xfrm>
        <a:graphic>
          <a:graphicData uri="http://schemas.openxmlformats.org/presentationml/2006/ole">
            <mc:AlternateContent xmlns:mc="http://schemas.openxmlformats.org/markup-compatibility/2006">
              <mc:Choice xmlns:v="urn:schemas-microsoft-com:vml" Requires="v">
                <p:oleObj spid="_x0000_s12294" name="Bitmap Image" r:id="rId8" imgW="7749720" imgH="3558600" progId="Paint.Picture">
                  <p:embed/>
                </p:oleObj>
              </mc:Choice>
              <mc:Fallback>
                <p:oleObj name="Bitmap Image" r:id="rId8" imgW="7749720" imgH="3558600" progId="Paint.Picture">
                  <p:embed/>
                  <p:pic>
                    <p:nvPicPr>
                      <p:cNvPr id="0" name=""/>
                      <p:cNvPicPr/>
                      <p:nvPr/>
                    </p:nvPicPr>
                    <p:blipFill>
                      <a:blip r:embed="rId9"/>
                      <a:stretch>
                        <a:fillRect/>
                      </a:stretch>
                    </p:blipFill>
                    <p:spPr>
                      <a:xfrm>
                        <a:off x="413194" y="699699"/>
                        <a:ext cx="7091265" cy="3680165"/>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64848AFE-785C-1DC9-1ABA-3835322899FA}"/>
              </a:ext>
            </a:extLst>
          </p:cNvPr>
          <p:cNvGraphicFramePr>
            <a:graphicFrameLocks noChangeAspect="1"/>
          </p:cNvGraphicFramePr>
          <p:nvPr>
            <p:extLst>
              <p:ext uri="{D42A27DB-BD31-4B8C-83A1-F6EECF244321}">
                <p14:modId xmlns:p14="http://schemas.microsoft.com/office/powerpoint/2010/main" val="4112579351"/>
              </p:ext>
            </p:extLst>
          </p:nvPr>
        </p:nvGraphicFramePr>
        <p:xfrm>
          <a:off x="2141537" y="4379864"/>
          <a:ext cx="3954463" cy="2283583"/>
        </p:xfrm>
        <a:graphic>
          <a:graphicData uri="http://schemas.openxmlformats.org/presentationml/2006/ole">
            <mc:AlternateContent xmlns:mc="http://schemas.openxmlformats.org/markup-compatibility/2006">
              <mc:Choice xmlns:v="urn:schemas-microsoft-com:vml" Requires="v">
                <p:oleObj spid="_x0000_s12295" name="Bitmap Image" r:id="rId10" imgW="3954960" imgH="2552760" progId="Paint.Picture">
                  <p:embed/>
                </p:oleObj>
              </mc:Choice>
              <mc:Fallback>
                <p:oleObj name="Bitmap Image" r:id="rId10" imgW="3954960" imgH="2552760" progId="Paint.Picture">
                  <p:embed/>
                  <p:pic>
                    <p:nvPicPr>
                      <p:cNvPr id="0" name=""/>
                      <p:cNvPicPr/>
                      <p:nvPr/>
                    </p:nvPicPr>
                    <p:blipFill>
                      <a:blip r:embed="rId11"/>
                      <a:stretch>
                        <a:fillRect/>
                      </a:stretch>
                    </p:blipFill>
                    <p:spPr>
                      <a:xfrm>
                        <a:off x="2141537" y="4379864"/>
                        <a:ext cx="3954463" cy="2283583"/>
                      </a:xfrm>
                      <a:prstGeom prst="rect">
                        <a:avLst/>
                      </a:prstGeom>
                    </p:spPr>
                  </p:pic>
                </p:oleObj>
              </mc:Fallback>
            </mc:AlternateContent>
          </a:graphicData>
        </a:graphic>
      </p:graphicFrame>
    </p:spTree>
    <p:extLst>
      <p:ext uri="{BB962C8B-B14F-4D97-AF65-F5344CB8AC3E}">
        <p14:creationId xmlns:p14="http://schemas.microsoft.com/office/powerpoint/2010/main" val="8772564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32AA04-A709-4DE6-9AB1-994D65E3C2E9}"/>
              </a:ext>
            </a:extLst>
          </p:cNvPr>
          <p:cNvSpPr txBox="1"/>
          <p:nvPr/>
        </p:nvSpPr>
        <p:spPr>
          <a:xfrm>
            <a:off x="561976" y="0"/>
            <a:ext cx="11062578"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Extra Trees Regressor: </a:t>
            </a:r>
            <a:endParaRPr lang="en-IN" sz="3000" u="sng" dirty="0">
              <a:solidFill>
                <a:schemeClr val="accent6">
                  <a:lumMod val="50000"/>
                </a:schemeClr>
              </a:solidFill>
              <a:latin typeface="Franklin Gothic Medium" panose="020B0603020102020204" pitchFamily="34" charset="0"/>
            </a:endParaRPr>
          </a:p>
        </p:txBody>
      </p:sp>
      <p:graphicFrame>
        <p:nvGraphicFramePr>
          <p:cNvPr id="3" name="Diagram 2">
            <a:extLst>
              <a:ext uri="{FF2B5EF4-FFF2-40B4-BE49-F238E27FC236}">
                <a16:creationId xmlns:a16="http://schemas.microsoft.com/office/drawing/2014/main" id="{8A1521A6-14B2-2C67-B6B0-37C9CDDEAEBB}"/>
              </a:ext>
            </a:extLst>
          </p:cNvPr>
          <p:cNvGraphicFramePr/>
          <p:nvPr>
            <p:extLst>
              <p:ext uri="{D42A27DB-BD31-4B8C-83A1-F6EECF244321}">
                <p14:modId xmlns:p14="http://schemas.microsoft.com/office/powerpoint/2010/main" val="3890083369"/>
              </p:ext>
            </p:extLst>
          </p:nvPr>
        </p:nvGraphicFramePr>
        <p:xfrm>
          <a:off x="7592008" y="865894"/>
          <a:ext cx="4099249" cy="54310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Object 4">
            <a:extLst>
              <a:ext uri="{FF2B5EF4-FFF2-40B4-BE49-F238E27FC236}">
                <a16:creationId xmlns:a16="http://schemas.microsoft.com/office/drawing/2014/main" id="{C472B979-A652-2113-858E-8982440B1DF9}"/>
              </a:ext>
            </a:extLst>
          </p:cNvPr>
          <p:cNvGraphicFramePr>
            <a:graphicFrameLocks noChangeAspect="1"/>
          </p:cNvGraphicFramePr>
          <p:nvPr>
            <p:extLst>
              <p:ext uri="{D42A27DB-BD31-4B8C-83A1-F6EECF244321}">
                <p14:modId xmlns:p14="http://schemas.microsoft.com/office/powerpoint/2010/main" val="3336542526"/>
              </p:ext>
            </p:extLst>
          </p:nvPr>
        </p:nvGraphicFramePr>
        <p:xfrm>
          <a:off x="500743" y="747206"/>
          <a:ext cx="7091265" cy="3452813"/>
        </p:xfrm>
        <a:graphic>
          <a:graphicData uri="http://schemas.openxmlformats.org/presentationml/2006/ole">
            <mc:AlternateContent xmlns:mc="http://schemas.openxmlformats.org/markup-compatibility/2006">
              <mc:Choice xmlns:v="urn:schemas-microsoft-com:vml" Requires="v">
                <p:oleObj spid="_x0000_s13318" name="Bitmap Image" r:id="rId8" imgW="7673400" imgH="3452040" progId="Paint.Picture">
                  <p:embed/>
                </p:oleObj>
              </mc:Choice>
              <mc:Fallback>
                <p:oleObj name="Bitmap Image" r:id="rId8" imgW="7673400" imgH="3452040" progId="Paint.Picture">
                  <p:embed/>
                  <p:pic>
                    <p:nvPicPr>
                      <p:cNvPr id="0" name=""/>
                      <p:cNvPicPr/>
                      <p:nvPr/>
                    </p:nvPicPr>
                    <p:blipFill>
                      <a:blip r:embed="rId9"/>
                      <a:stretch>
                        <a:fillRect/>
                      </a:stretch>
                    </p:blipFill>
                    <p:spPr>
                      <a:xfrm>
                        <a:off x="500743" y="747206"/>
                        <a:ext cx="7091265" cy="3452813"/>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14BFA72C-DD0E-90FC-8478-F88ACB9F3330}"/>
              </a:ext>
            </a:extLst>
          </p:cNvPr>
          <p:cNvGraphicFramePr>
            <a:graphicFrameLocks noChangeAspect="1"/>
          </p:cNvGraphicFramePr>
          <p:nvPr>
            <p:extLst>
              <p:ext uri="{D42A27DB-BD31-4B8C-83A1-F6EECF244321}">
                <p14:modId xmlns:p14="http://schemas.microsoft.com/office/powerpoint/2010/main" val="3023367217"/>
              </p:ext>
            </p:extLst>
          </p:nvPr>
        </p:nvGraphicFramePr>
        <p:xfrm>
          <a:off x="2553705" y="4200020"/>
          <a:ext cx="4092575" cy="2453700"/>
        </p:xfrm>
        <a:graphic>
          <a:graphicData uri="http://schemas.openxmlformats.org/presentationml/2006/ole">
            <mc:AlternateContent xmlns:mc="http://schemas.openxmlformats.org/markup-compatibility/2006">
              <mc:Choice xmlns:v="urn:schemas-microsoft-com:vml" Requires="v">
                <p:oleObj spid="_x0000_s13319" name="Bitmap Image" r:id="rId10" imgW="4092120" imgH="2598480" progId="Paint.Picture">
                  <p:embed/>
                </p:oleObj>
              </mc:Choice>
              <mc:Fallback>
                <p:oleObj name="Bitmap Image" r:id="rId10" imgW="4092120" imgH="2598480" progId="Paint.Picture">
                  <p:embed/>
                  <p:pic>
                    <p:nvPicPr>
                      <p:cNvPr id="0" name=""/>
                      <p:cNvPicPr/>
                      <p:nvPr/>
                    </p:nvPicPr>
                    <p:blipFill>
                      <a:blip r:embed="rId11"/>
                      <a:stretch>
                        <a:fillRect/>
                      </a:stretch>
                    </p:blipFill>
                    <p:spPr>
                      <a:xfrm>
                        <a:off x="2553705" y="4200020"/>
                        <a:ext cx="4092575" cy="2453700"/>
                      </a:xfrm>
                      <a:prstGeom prst="rect">
                        <a:avLst/>
                      </a:prstGeom>
                    </p:spPr>
                  </p:pic>
                </p:oleObj>
              </mc:Fallback>
            </mc:AlternateContent>
          </a:graphicData>
        </a:graphic>
      </p:graphicFrame>
    </p:spTree>
    <p:extLst>
      <p:ext uri="{BB962C8B-B14F-4D97-AF65-F5344CB8AC3E}">
        <p14:creationId xmlns:p14="http://schemas.microsoft.com/office/powerpoint/2010/main" val="14145081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469475-BEC7-4FB7-96EA-F2CF06D39020}"/>
              </a:ext>
            </a:extLst>
          </p:cNvPr>
          <p:cNvSpPr txBox="1"/>
          <p:nvPr/>
        </p:nvSpPr>
        <p:spPr>
          <a:xfrm>
            <a:off x="933450" y="0"/>
            <a:ext cx="10496550"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Gradient Boosting Regressor:</a:t>
            </a:r>
            <a:endParaRPr lang="en-IN" sz="3000" u="sng" dirty="0">
              <a:solidFill>
                <a:schemeClr val="accent6">
                  <a:lumMod val="50000"/>
                </a:schemeClr>
              </a:solidFill>
              <a:latin typeface="Franklin Gothic Medium" panose="020B0603020102020204" pitchFamily="34" charset="0"/>
            </a:endParaRPr>
          </a:p>
        </p:txBody>
      </p:sp>
      <p:graphicFrame>
        <p:nvGraphicFramePr>
          <p:cNvPr id="6" name="Diagram 5">
            <a:extLst>
              <a:ext uri="{FF2B5EF4-FFF2-40B4-BE49-F238E27FC236}">
                <a16:creationId xmlns:a16="http://schemas.microsoft.com/office/drawing/2014/main" id="{D6D2E1C5-8012-3722-6C6E-81A7B3AB82B7}"/>
              </a:ext>
            </a:extLst>
          </p:cNvPr>
          <p:cNvGraphicFramePr/>
          <p:nvPr>
            <p:extLst>
              <p:ext uri="{D42A27DB-BD31-4B8C-83A1-F6EECF244321}">
                <p14:modId xmlns:p14="http://schemas.microsoft.com/office/powerpoint/2010/main" val="1860065803"/>
              </p:ext>
            </p:extLst>
          </p:nvPr>
        </p:nvGraphicFramePr>
        <p:xfrm>
          <a:off x="7592008" y="865894"/>
          <a:ext cx="4099249" cy="54310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Object 2">
            <a:extLst>
              <a:ext uri="{FF2B5EF4-FFF2-40B4-BE49-F238E27FC236}">
                <a16:creationId xmlns:a16="http://schemas.microsoft.com/office/drawing/2014/main" id="{98D7EB00-4ED5-5627-22B1-E9A777009962}"/>
              </a:ext>
            </a:extLst>
          </p:cNvPr>
          <p:cNvGraphicFramePr>
            <a:graphicFrameLocks noChangeAspect="1"/>
          </p:cNvGraphicFramePr>
          <p:nvPr>
            <p:extLst>
              <p:ext uri="{D42A27DB-BD31-4B8C-83A1-F6EECF244321}">
                <p14:modId xmlns:p14="http://schemas.microsoft.com/office/powerpoint/2010/main" val="3883175002"/>
              </p:ext>
            </p:extLst>
          </p:nvPr>
        </p:nvGraphicFramePr>
        <p:xfrm>
          <a:off x="500744" y="865894"/>
          <a:ext cx="6795002" cy="3599102"/>
        </p:xfrm>
        <a:graphic>
          <a:graphicData uri="http://schemas.openxmlformats.org/presentationml/2006/ole">
            <mc:AlternateContent xmlns:mc="http://schemas.openxmlformats.org/markup-compatibility/2006">
              <mc:Choice xmlns:v="urn:schemas-microsoft-com:vml" Requires="v">
                <p:oleObj spid="_x0000_s14342" name="Bitmap Image" r:id="rId8" imgW="7688520" imgH="3543480" progId="Paint.Picture">
                  <p:embed/>
                </p:oleObj>
              </mc:Choice>
              <mc:Fallback>
                <p:oleObj name="Bitmap Image" r:id="rId8" imgW="7688520" imgH="3543480" progId="Paint.Picture">
                  <p:embed/>
                  <p:pic>
                    <p:nvPicPr>
                      <p:cNvPr id="0" name=""/>
                      <p:cNvPicPr/>
                      <p:nvPr/>
                    </p:nvPicPr>
                    <p:blipFill>
                      <a:blip r:embed="rId9"/>
                      <a:stretch>
                        <a:fillRect/>
                      </a:stretch>
                    </p:blipFill>
                    <p:spPr>
                      <a:xfrm>
                        <a:off x="500744" y="865894"/>
                        <a:ext cx="6795002" cy="3599102"/>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D3D8ADA2-205C-290F-8B52-FABD614533B7}"/>
              </a:ext>
            </a:extLst>
          </p:cNvPr>
          <p:cNvGraphicFramePr>
            <a:graphicFrameLocks noChangeAspect="1"/>
          </p:cNvGraphicFramePr>
          <p:nvPr>
            <p:extLst>
              <p:ext uri="{D42A27DB-BD31-4B8C-83A1-F6EECF244321}">
                <p14:modId xmlns:p14="http://schemas.microsoft.com/office/powerpoint/2010/main" val="2420884634"/>
              </p:ext>
            </p:extLst>
          </p:nvPr>
        </p:nvGraphicFramePr>
        <p:xfrm>
          <a:off x="2241550" y="4464996"/>
          <a:ext cx="3940175" cy="2201275"/>
        </p:xfrm>
        <a:graphic>
          <a:graphicData uri="http://schemas.openxmlformats.org/presentationml/2006/ole">
            <mc:AlternateContent xmlns:mc="http://schemas.openxmlformats.org/markup-compatibility/2006">
              <mc:Choice xmlns:v="urn:schemas-microsoft-com:vml" Requires="v">
                <p:oleObj spid="_x0000_s14343" name="Bitmap Image" r:id="rId10" imgW="3939480" imgH="2522160" progId="Paint.Picture">
                  <p:embed/>
                </p:oleObj>
              </mc:Choice>
              <mc:Fallback>
                <p:oleObj name="Bitmap Image" r:id="rId10" imgW="3939480" imgH="2522160" progId="Paint.Picture">
                  <p:embed/>
                  <p:pic>
                    <p:nvPicPr>
                      <p:cNvPr id="0" name=""/>
                      <p:cNvPicPr/>
                      <p:nvPr/>
                    </p:nvPicPr>
                    <p:blipFill>
                      <a:blip r:embed="rId11"/>
                      <a:stretch>
                        <a:fillRect/>
                      </a:stretch>
                    </p:blipFill>
                    <p:spPr>
                      <a:xfrm>
                        <a:off x="2241550" y="4464996"/>
                        <a:ext cx="3940175" cy="2201275"/>
                      </a:xfrm>
                      <a:prstGeom prst="rect">
                        <a:avLst/>
                      </a:prstGeom>
                    </p:spPr>
                  </p:pic>
                </p:oleObj>
              </mc:Fallback>
            </mc:AlternateContent>
          </a:graphicData>
        </a:graphic>
      </p:graphicFrame>
    </p:spTree>
    <p:extLst>
      <p:ext uri="{BB962C8B-B14F-4D97-AF65-F5344CB8AC3E}">
        <p14:creationId xmlns:p14="http://schemas.microsoft.com/office/powerpoint/2010/main" val="1752139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950D0A-FBF1-4E25-813B-58FC098CC765}"/>
              </a:ext>
            </a:extLst>
          </p:cNvPr>
          <p:cNvSpPr txBox="1"/>
          <p:nvPr/>
        </p:nvSpPr>
        <p:spPr>
          <a:xfrm>
            <a:off x="800100" y="0"/>
            <a:ext cx="10561808"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Extreme Gradient Boosting Regressor (XGB):</a:t>
            </a:r>
            <a:endParaRPr lang="en-IN" sz="3000" u="sng" dirty="0">
              <a:solidFill>
                <a:schemeClr val="accent6">
                  <a:lumMod val="50000"/>
                </a:schemeClr>
              </a:solidFill>
              <a:latin typeface="Franklin Gothic Medium" panose="020B0603020102020204" pitchFamily="34" charset="0"/>
            </a:endParaRPr>
          </a:p>
        </p:txBody>
      </p:sp>
      <p:graphicFrame>
        <p:nvGraphicFramePr>
          <p:cNvPr id="7" name="Diagram 6">
            <a:extLst>
              <a:ext uri="{FF2B5EF4-FFF2-40B4-BE49-F238E27FC236}">
                <a16:creationId xmlns:a16="http://schemas.microsoft.com/office/drawing/2014/main" id="{2D49B9F1-D46D-F6CB-0B11-C6978302AE7D}"/>
              </a:ext>
            </a:extLst>
          </p:cNvPr>
          <p:cNvGraphicFramePr/>
          <p:nvPr>
            <p:extLst>
              <p:ext uri="{D42A27DB-BD31-4B8C-83A1-F6EECF244321}">
                <p14:modId xmlns:p14="http://schemas.microsoft.com/office/powerpoint/2010/main" val="2882281685"/>
              </p:ext>
            </p:extLst>
          </p:nvPr>
        </p:nvGraphicFramePr>
        <p:xfrm>
          <a:off x="7592008" y="865894"/>
          <a:ext cx="4099249" cy="54310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Object 2">
            <a:extLst>
              <a:ext uri="{FF2B5EF4-FFF2-40B4-BE49-F238E27FC236}">
                <a16:creationId xmlns:a16="http://schemas.microsoft.com/office/drawing/2014/main" id="{3E0A0842-2080-90E1-9DE1-6EFF7DC4AD13}"/>
              </a:ext>
            </a:extLst>
          </p:cNvPr>
          <p:cNvGraphicFramePr>
            <a:graphicFrameLocks noChangeAspect="1"/>
          </p:cNvGraphicFramePr>
          <p:nvPr>
            <p:extLst>
              <p:ext uri="{D42A27DB-BD31-4B8C-83A1-F6EECF244321}">
                <p14:modId xmlns:p14="http://schemas.microsoft.com/office/powerpoint/2010/main" val="1964657426"/>
              </p:ext>
            </p:extLst>
          </p:nvPr>
        </p:nvGraphicFramePr>
        <p:xfrm>
          <a:off x="518904" y="683549"/>
          <a:ext cx="6688141" cy="3665537"/>
        </p:xfrm>
        <a:graphic>
          <a:graphicData uri="http://schemas.openxmlformats.org/presentationml/2006/ole">
            <mc:AlternateContent xmlns:mc="http://schemas.openxmlformats.org/markup-compatibility/2006">
              <mc:Choice xmlns:v="urn:schemas-microsoft-com:vml" Requires="v">
                <p:oleObj spid="_x0000_s15366" name="Bitmap Image" r:id="rId8" imgW="7231320" imgH="3665160" progId="Paint.Picture">
                  <p:embed/>
                </p:oleObj>
              </mc:Choice>
              <mc:Fallback>
                <p:oleObj name="Bitmap Image" r:id="rId8" imgW="7231320" imgH="3665160" progId="Paint.Picture">
                  <p:embed/>
                  <p:pic>
                    <p:nvPicPr>
                      <p:cNvPr id="0" name=""/>
                      <p:cNvPicPr/>
                      <p:nvPr/>
                    </p:nvPicPr>
                    <p:blipFill>
                      <a:blip r:embed="rId9"/>
                      <a:stretch>
                        <a:fillRect/>
                      </a:stretch>
                    </p:blipFill>
                    <p:spPr>
                      <a:xfrm>
                        <a:off x="518904" y="683549"/>
                        <a:ext cx="6688141" cy="3665537"/>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AEA9DC88-7FBE-9772-7993-A471F1BC836D}"/>
              </a:ext>
            </a:extLst>
          </p:cNvPr>
          <p:cNvGraphicFramePr>
            <a:graphicFrameLocks noChangeAspect="1"/>
          </p:cNvGraphicFramePr>
          <p:nvPr>
            <p:extLst>
              <p:ext uri="{D42A27DB-BD31-4B8C-83A1-F6EECF244321}">
                <p14:modId xmlns:p14="http://schemas.microsoft.com/office/powerpoint/2010/main" val="2793434962"/>
              </p:ext>
            </p:extLst>
          </p:nvPr>
        </p:nvGraphicFramePr>
        <p:xfrm>
          <a:off x="2110667" y="4349086"/>
          <a:ext cx="3970337" cy="2327017"/>
        </p:xfrm>
        <a:graphic>
          <a:graphicData uri="http://schemas.openxmlformats.org/presentationml/2006/ole">
            <mc:AlternateContent xmlns:mc="http://schemas.openxmlformats.org/markup-compatibility/2006">
              <mc:Choice xmlns:v="urn:schemas-microsoft-com:vml" Requires="v">
                <p:oleObj spid="_x0000_s15367" name="Bitmap Image" r:id="rId10" imgW="3970080" imgH="2552760" progId="Paint.Picture">
                  <p:embed/>
                </p:oleObj>
              </mc:Choice>
              <mc:Fallback>
                <p:oleObj name="Bitmap Image" r:id="rId10" imgW="3970080" imgH="2552760" progId="Paint.Picture">
                  <p:embed/>
                  <p:pic>
                    <p:nvPicPr>
                      <p:cNvPr id="0" name=""/>
                      <p:cNvPicPr/>
                      <p:nvPr/>
                    </p:nvPicPr>
                    <p:blipFill>
                      <a:blip r:embed="rId11"/>
                      <a:stretch>
                        <a:fillRect/>
                      </a:stretch>
                    </p:blipFill>
                    <p:spPr>
                      <a:xfrm>
                        <a:off x="2110667" y="4349086"/>
                        <a:ext cx="3970337" cy="2327017"/>
                      </a:xfrm>
                      <a:prstGeom prst="rect">
                        <a:avLst/>
                      </a:prstGeom>
                    </p:spPr>
                  </p:pic>
                </p:oleObj>
              </mc:Fallback>
            </mc:AlternateContent>
          </a:graphicData>
        </a:graphic>
      </p:graphicFrame>
    </p:spTree>
    <p:extLst>
      <p:ext uri="{BB962C8B-B14F-4D97-AF65-F5344CB8AC3E}">
        <p14:creationId xmlns:p14="http://schemas.microsoft.com/office/powerpoint/2010/main" val="20392478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2E63AA6-B7D2-4519-BB53-DEF55834B16D}"/>
              </a:ext>
            </a:extLst>
          </p:cNvPr>
          <p:cNvSpPr txBox="1"/>
          <p:nvPr/>
        </p:nvSpPr>
        <p:spPr>
          <a:xfrm>
            <a:off x="904672" y="47848"/>
            <a:ext cx="10457234"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Bagging Regressor:</a:t>
            </a:r>
            <a:endParaRPr lang="en-IN" sz="3000" u="sng" dirty="0">
              <a:solidFill>
                <a:schemeClr val="accent6">
                  <a:lumMod val="50000"/>
                </a:schemeClr>
              </a:solidFill>
              <a:latin typeface="Franklin Gothic Medium" panose="020B0603020102020204" pitchFamily="34" charset="0"/>
            </a:endParaRPr>
          </a:p>
        </p:txBody>
      </p:sp>
      <p:graphicFrame>
        <p:nvGraphicFramePr>
          <p:cNvPr id="7" name="Diagram 6">
            <a:extLst>
              <a:ext uri="{FF2B5EF4-FFF2-40B4-BE49-F238E27FC236}">
                <a16:creationId xmlns:a16="http://schemas.microsoft.com/office/drawing/2014/main" id="{18268D08-DF3E-30F2-C45E-401A259CE295}"/>
              </a:ext>
            </a:extLst>
          </p:cNvPr>
          <p:cNvGraphicFramePr/>
          <p:nvPr>
            <p:extLst>
              <p:ext uri="{D42A27DB-BD31-4B8C-83A1-F6EECF244321}">
                <p14:modId xmlns:p14="http://schemas.microsoft.com/office/powerpoint/2010/main" val="779948509"/>
              </p:ext>
            </p:extLst>
          </p:nvPr>
        </p:nvGraphicFramePr>
        <p:xfrm>
          <a:off x="7592008" y="865894"/>
          <a:ext cx="4099249" cy="54310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Object 2">
            <a:extLst>
              <a:ext uri="{FF2B5EF4-FFF2-40B4-BE49-F238E27FC236}">
                <a16:creationId xmlns:a16="http://schemas.microsoft.com/office/drawing/2014/main" id="{BE4BD3DE-B948-3CE7-932B-62D79D5B2BE7}"/>
              </a:ext>
            </a:extLst>
          </p:cNvPr>
          <p:cNvGraphicFramePr>
            <a:graphicFrameLocks noChangeAspect="1"/>
          </p:cNvGraphicFramePr>
          <p:nvPr>
            <p:extLst>
              <p:ext uri="{D42A27DB-BD31-4B8C-83A1-F6EECF244321}">
                <p14:modId xmlns:p14="http://schemas.microsoft.com/office/powerpoint/2010/main" val="187170740"/>
              </p:ext>
            </p:extLst>
          </p:nvPr>
        </p:nvGraphicFramePr>
        <p:xfrm>
          <a:off x="328101" y="601846"/>
          <a:ext cx="6928105" cy="3497263"/>
        </p:xfrm>
        <a:graphic>
          <a:graphicData uri="http://schemas.openxmlformats.org/presentationml/2006/ole">
            <mc:AlternateContent xmlns:mc="http://schemas.openxmlformats.org/markup-compatibility/2006">
              <mc:Choice xmlns:v="urn:schemas-microsoft-com:vml" Requires="v">
                <p:oleObj spid="_x0000_s16390" name="Bitmap Image" r:id="rId8" imgW="7642800" imgH="3497760" progId="Paint.Picture">
                  <p:embed/>
                </p:oleObj>
              </mc:Choice>
              <mc:Fallback>
                <p:oleObj name="Bitmap Image" r:id="rId8" imgW="7642800" imgH="3497760" progId="Paint.Picture">
                  <p:embed/>
                  <p:pic>
                    <p:nvPicPr>
                      <p:cNvPr id="0" name=""/>
                      <p:cNvPicPr/>
                      <p:nvPr/>
                    </p:nvPicPr>
                    <p:blipFill>
                      <a:blip r:embed="rId9"/>
                      <a:stretch>
                        <a:fillRect/>
                      </a:stretch>
                    </p:blipFill>
                    <p:spPr>
                      <a:xfrm>
                        <a:off x="328101" y="601846"/>
                        <a:ext cx="6928105" cy="3497263"/>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48B64E8C-2717-420D-2CF6-39B6D80985E1}"/>
              </a:ext>
            </a:extLst>
          </p:cNvPr>
          <p:cNvGraphicFramePr>
            <a:graphicFrameLocks noChangeAspect="1"/>
          </p:cNvGraphicFramePr>
          <p:nvPr>
            <p:extLst>
              <p:ext uri="{D42A27DB-BD31-4B8C-83A1-F6EECF244321}">
                <p14:modId xmlns:p14="http://schemas.microsoft.com/office/powerpoint/2010/main" val="1856162380"/>
              </p:ext>
            </p:extLst>
          </p:nvPr>
        </p:nvGraphicFramePr>
        <p:xfrm>
          <a:off x="2116914" y="4099109"/>
          <a:ext cx="4016375" cy="2506663"/>
        </p:xfrm>
        <a:graphic>
          <a:graphicData uri="http://schemas.openxmlformats.org/presentationml/2006/ole">
            <mc:AlternateContent xmlns:mc="http://schemas.openxmlformats.org/markup-compatibility/2006">
              <mc:Choice xmlns:v="urn:schemas-microsoft-com:vml" Requires="v">
                <p:oleObj spid="_x0000_s16391" name="Bitmap Image" r:id="rId10" imgW="4015800" imgH="2507040" progId="Paint.Picture">
                  <p:embed/>
                </p:oleObj>
              </mc:Choice>
              <mc:Fallback>
                <p:oleObj name="Bitmap Image" r:id="rId10" imgW="4015800" imgH="2507040" progId="Paint.Picture">
                  <p:embed/>
                  <p:pic>
                    <p:nvPicPr>
                      <p:cNvPr id="0" name=""/>
                      <p:cNvPicPr/>
                      <p:nvPr/>
                    </p:nvPicPr>
                    <p:blipFill>
                      <a:blip r:embed="rId11"/>
                      <a:stretch>
                        <a:fillRect/>
                      </a:stretch>
                    </p:blipFill>
                    <p:spPr>
                      <a:xfrm>
                        <a:off x="2116914" y="4099109"/>
                        <a:ext cx="4016375" cy="2506663"/>
                      </a:xfrm>
                      <a:prstGeom prst="rect">
                        <a:avLst/>
                      </a:prstGeom>
                    </p:spPr>
                  </p:pic>
                </p:oleObj>
              </mc:Fallback>
            </mc:AlternateContent>
          </a:graphicData>
        </a:graphic>
      </p:graphicFrame>
    </p:spTree>
    <p:extLst>
      <p:ext uri="{BB962C8B-B14F-4D97-AF65-F5344CB8AC3E}">
        <p14:creationId xmlns:p14="http://schemas.microsoft.com/office/powerpoint/2010/main" val="16836540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28503F-47D7-4C3D-90B3-9B05A048A531}"/>
              </a:ext>
            </a:extLst>
          </p:cNvPr>
          <p:cNvSpPr txBox="1"/>
          <p:nvPr/>
        </p:nvSpPr>
        <p:spPr>
          <a:xfrm>
            <a:off x="535022" y="1"/>
            <a:ext cx="11031166"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Hyperparameter Tuning:</a:t>
            </a:r>
          </a:p>
        </p:txBody>
      </p:sp>
      <p:sp>
        <p:nvSpPr>
          <p:cNvPr id="5" name="TextBox 4">
            <a:extLst>
              <a:ext uri="{FF2B5EF4-FFF2-40B4-BE49-F238E27FC236}">
                <a16:creationId xmlns:a16="http://schemas.microsoft.com/office/drawing/2014/main" id="{B73797E5-B205-43D7-88E6-FEC43CF0D445}"/>
              </a:ext>
            </a:extLst>
          </p:cNvPr>
          <p:cNvSpPr txBox="1"/>
          <p:nvPr/>
        </p:nvSpPr>
        <p:spPr>
          <a:xfrm>
            <a:off x="625813" y="553999"/>
            <a:ext cx="10940376" cy="957121"/>
          </a:xfrm>
          <a:prstGeom prst="rect">
            <a:avLst/>
          </a:prstGeom>
          <a:noFill/>
        </p:spPr>
        <p:txBody>
          <a:bodyPr wrap="square">
            <a:spAutoFit/>
          </a:bodyPr>
          <a:lstStyle/>
          <a:p>
            <a:pPr algn="just">
              <a:lnSpc>
                <a:spcPct val="107000"/>
              </a:lnSpc>
              <a:spcAft>
                <a:spcPts val="800"/>
              </a:spcAft>
            </a:pPr>
            <a:r>
              <a:rPr lang="en-IN" sz="1800" b="1" dirty="0">
                <a:solidFill>
                  <a:schemeClr val="tx1">
                    <a:lumMod val="95000"/>
                    <a:lumOff val="5000"/>
                  </a:schemeClr>
                </a:solidFill>
                <a:effectLst/>
                <a:latin typeface="Sitka Subheading" pitchFamily="2" charset="0"/>
                <a:ea typeface="Calibri" panose="020F0502020204030204" pitchFamily="34" charset="0"/>
                <a:cs typeface="Calibri" panose="020F0502020204030204" pitchFamily="34" charset="0"/>
              </a:rPr>
              <a:t>From the difference between R2 score and cross validation score we found “Extra Trees Regressor” having high R2 score compared to other models. So, we  concluded that “Extra Trees Regressor</a:t>
            </a:r>
            <a:r>
              <a:rPr lang="en-IN" b="1" dirty="0">
                <a:solidFill>
                  <a:schemeClr val="tx1">
                    <a:lumMod val="95000"/>
                    <a:lumOff val="5000"/>
                  </a:schemeClr>
                </a:solidFill>
                <a:latin typeface="Sitka Subheading" pitchFamily="2" charset="0"/>
                <a:ea typeface="Calibri" panose="020F0502020204030204" pitchFamily="34" charset="0"/>
                <a:cs typeface="Calibri" panose="020F0502020204030204" pitchFamily="34" charset="0"/>
              </a:rPr>
              <a:t>”</a:t>
            </a:r>
            <a:r>
              <a:rPr lang="en-IN" sz="1800" b="1" dirty="0">
                <a:solidFill>
                  <a:schemeClr val="tx1">
                    <a:lumMod val="95000"/>
                    <a:lumOff val="5000"/>
                  </a:schemeClr>
                </a:solidFill>
                <a:effectLst/>
                <a:latin typeface="Sitka Subheading" pitchFamily="2" charset="0"/>
                <a:ea typeface="Calibri" panose="020F0502020204030204" pitchFamily="34" charset="0"/>
                <a:cs typeface="Calibri" panose="020F0502020204030204" pitchFamily="34" charset="0"/>
              </a:rPr>
              <a:t> as our best fitting model. Performed Hyperparameter tuning to increase the best model accuracy.</a:t>
            </a:r>
            <a:endParaRPr lang="en-IN" sz="1400" b="1" dirty="0">
              <a:solidFill>
                <a:schemeClr val="tx1">
                  <a:lumMod val="95000"/>
                  <a:lumOff val="5000"/>
                </a:schemeClr>
              </a:solidFill>
              <a:effectLst/>
              <a:latin typeface="Sitka Subheading" pitchFamily="2" charset="0"/>
              <a:ea typeface="Calibri" panose="020F0502020204030204" pitchFamily="34" charset="0"/>
              <a:cs typeface="Times New Roman" panose="02020603050405020304" pitchFamily="18" charset="0"/>
            </a:endParaRPr>
          </a:p>
        </p:txBody>
      </p:sp>
      <p:graphicFrame>
        <p:nvGraphicFramePr>
          <p:cNvPr id="3" name="Diagram 2">
            <a:extLst>
              <a:ext uri="{FF2B5EF4-FFF2-40B4-BE49-F238E27FC236}">
                <a16:creationId xmlns:a16="http://schemas.microsoft.com/office/drawing/2014/main" id="{7D3A3BE1-AC5B-4B71-F2D0-5F6D19786E3B}"/>
              </a:ext>
            </a:extLst>
          </p:cNvPr>
          <p:cNvGraphicFramePr/>
          <p:nvPr>
            <p:extLst>
              <p:ext uri="{D42A27DB-BD31-4B8C-83A1-F6EECF244321}">
                <p14:modId xmlns:p14="http://schemas.microsoft.com/office/powerpoint/2010/main" val="3792048077"/>
              </p:ext>
            </p:extLst>
          </p:nvPr>
        </p:nvGraphicFramePr>
        <p:xfrm>
          <a:off x="7323985" y="1728151"/>
          <a:ext cx="4095939" cy="477965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Object 3">
            <a:extLst>
              <a:ext uri="{FF2B5EF4-FFF2-40B4-BE49-F238E27FC236}">
                <a16:creationId xmlns:a16="http://schemas.microsoft.com/office/drawing/2014/main" id="{E7040F12-29AB-FD94-D5CC-509883A4885D}"/>
              </a:ext>
            </a:extLst>
          </p:cNvPr>
          <p:cNvGraphicFramePr>
            <a:graphicFrameLocks noChangeAspect="1"/>
          </p:cNvGraphicFramePr>
          <p:nvPr>
            <p:extLst>
              <p:ext uri="{D42A27DB-BD31-4B8C-83A1-F6EECF244321}">
                <p14:modId xmlns:p14="http://schemas.microsoft.com/office/powerpoint/2010/main" val="1099739250"/>
              </p:ext>
            </p:extLst>
          </p:nvPr>
        </p:nvGraphicFramePr>
        <p:xfrm>
          <a:off x="535022" y="1511120"/>
          <a:ext cx="6788963" cy="3473835"/>
        </p:xfrm>
        <a:graphic>
          <a:graphicData uri="http://schemas.openxmlformats.org/presentationml/2006/ole">
            <mc:AlternateContent xmlns:mc="http://schemas.openxmlformats.org/markup-compatibility/2006">
              <mc:Choice xmlns:v="urn:schemas-microsoft-com:vml" Requires="v">
                <p:oleObj spid="_x0000_s17414" name="Bitmap Image" r:id="rId8" imgW="9951840" imgH="4267080" progId="Paint.Picture">
                  <p:embed/>
                </p:oleObj>
              </mc:Choice>
              <mc:Fallback>
                <p:oleObj name="Bitmap Image" r:id="rId8" imgW="9951840" imgH="4267080" progId="Paint.Picture">
                  <p:embed/>
                  <p:pic>
                    <p:nvPicPr>
                      <p:cNvPr id="0" name=""/>
                      <p:cNvPicPr/>
                      <p:nvPr/>
                    </p:nvPicPr>
                    <p:blipFill>
                      <a:blip r:embed="rId9"/>
                      <a:stretch>
                        <a:fillRect/>
                      </a:stretch>
                    </p:blipFill>
                    <p:spPr>
                      <a:xfrm>
                        <a:off x="535022" y="1511120"/>
                        <a:ext cx="6788963" cy="3473835"/>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0D3E6617-EF65-0D01-B26A-C7954061F47B}"/>
              </a:ext>
            </a:extLst>
          </p:cNvPr>
          <p:cNvGraphicFramePr>
            <a:graphicFrameLocks noChangeAspect="1"/>
          </p:cNvGraphicFramePr>
          <p:nvPr>
            <p:extLst>
              <p:ext uri="{D42A27DB-BD31-4B8C-83A1-F6EECF244321}">
                <p14:modId xmlns:p14="http://schemas.microsoft.com/office/powerpoint/2010/main" val="3576622087"/>
              </p:ext>
            </p:extLst>
          </p:nvPr>
        </p:nvGraphicFramePr>
        <p:xfrm>
          <a:off x="535022" y="4984955"/>
          <a:ext cx="6788963" cy="1522849"/>
        </p:xfrm>
        <a:graphic>
          <a:graphicData uri="http://schemas.openxmlformats.org/presentationml/2006/ole">
            <mc:AlternateContent xmlns:mc="http://schemas.openxmlformats.org/markup-compatibility/2006">
              <mc:Choice xmlns:v="urn:schemas-microsoft-com:vml" Requires="v">
                <p:oleObj spid="_x0000_s17415" name="Bitmap Image" r:id="rId10" imgW="6561000" imgH="1821240" progId="Paint.Picture">
                  <p:embed/>
                </p:oleObj>
              </mc:Choice>
              <mc:Fallback>
                <p:oleObj name="Bitmap Image" r:id="rId10" imgW="6561000" imgH="1821240" progId="Paint.Picture">
                  <p:embed/>
                  <p:pic>
                    <p:nvPicPr>
                      <p:cNvPr id="0" name=""/>
                      <p:cNvPicPr/>
                      <p:nvPr/>
                    </p:nvPicPr>
                    <p:blipFill>
                      <a:blip r:embed="rId11"/>
                      <a:stretch>
                        <a:fillRect/>
                      </a:stretch>
                    </p:blipFill>
                    <p:spPr>
                      <a:xfrm>
                        <a:off x="535022" y="4984955"/>
                        <a:ext cx="6788963" cy="1522849"/>
                      </a:xfrm>
                      <a:prstGeom prst="rect">
                        <a:avLst/>
                      </a:prstGeom>
                    </p:spPr>
                  </p:pic>
                </p:oleObj>
              </mc:Fallback>
            </mc:AlternateContent>
          </a:graphicData>
        </a:graphic>
      </p:graphicFrame>
    </p:spTree>
    <p:extLst>
      <p:ext uri="{BB962C8B-B14F-4D97-AF65-F5344CB8AC3E}">
        <p14:creationId xmlns:p14="http://schemas.microsoft.com/office/powerpoint/2010/main" val="483632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E04BA83-CB6B-419E-806A-969942DC0486}"/>
              </a:ext>
            </a:extLst>
          </p:cNvPr>
          <p:cNvSpPr txBox="1"/>
          <p:nvPr/>
        </p:nvSpPr>
        <p:spPr>
          <a:xfrm>
            <a:off x="0" y="145915"/>
            <a:ext cx="12192000" cy="707886"/>
          </a:xfrm>
          <a:prstGeom prst="rect">
            <a:avLst/>
          </a:prstGeom>
          <a:noFill/>
        </p:spPr>
        <p:txBody>
          <a:bodyPr wrap="square">
            <a:spAutoFit/>
          </a:bodyPr>
          <a:lstStyle/>
          <a:p>
            <a:pPr algn="ctr"/>
            <a:r>
              <a:rPr lang="en-US" sz="4000" u="sng" dirty="0">
                <a:solidFill>
                  <a:schemeClr val="accent6">
                    <a:lumMod val="50000"/>
                  </a:schemeClr>
                </a:solidFill>
                <a:latin typeface="Constantia" panose="02030602050306030303" pitchFamily="18" charset="0"/>
              </a:rPr>
              <a:t>Introduction</a:t>
            </a:r>
            <a:endParaRPr lang="en-IN" sz="4000" u="sng" dirty="0">
              <a:solidFill>
                <a:schemeClr val="accent6">
                  <a:lumMod val="50000"/>
                </a:schemeClr>
              </a:solidFill>
              <a:latin typeface="Constantia" panose="02030602050306030303" pitchFamily="18" charset="0"/>
            </a:endParaRPr>
          </a:p>
        </p:txBody>
      </p:sp>
      <p:sp>
        <p:nvSpPr>
          <p:cNvPr id="5" name="TextBox 4">
            <a:extLst>
              <a:ext uri="{FF2B5EF4-FFF2-40B4-BE49-F238E27FC236}">
                <a16:creationId xmlns:a16="http://schemas.microsoft.com/office/drawing/2014/main" id="{656867A6-EC31-4FB1-9E9E-170CCB1E5378}"/>
              </a:ext>
            </a:extLst>
          </p:cNvPr>
          <p:cNvSpPr txBox="1"/>
          <p:nvPr/>
        </p:nvSpPr>
        <p:spPr>
          <a:xfrm>
            <a:off x="266700" y="1138136"/>
            <a:ext cx="7096125" cy="3430619"/>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ü"/>
              <a:tabLst>
                <a:tab pos="822960" algn="l"/>
              </a:tabLst>
            </a:pPr>
            <a:r>
              <a:rPr lang="en-IN" dirty="0">
                <a:effectLst/>
                <a:latin typeface="Malgun Gothic Semilight" panose="020B0502040204020203" pitchFamily="34" charset="-128"/>
                <a:ea typeface="Malgun Gothic Semilight" panose="020B0502040204020203" pitchFamily="34" charset="-128"/>
                <a:cs typeface="Malgun Gothic Semilight" panose="020B0502040204020203" pitchFamily="34" charset="-128"/>
              </a:rPr>
              <a:t>Airline industry is one of the most sophisticated in its use of dynamic pricing strategies to maximize revenue, based on proprietary algorithms and hidden variables. That is why the airline companies use complex algorithms to calculate the flight ticket prices. </a:t>
            </a:r>
          </a:p>
          <a:p>
            <a:pPr marL="285750" indent="-285750" algn="just">
              <a:lnSpc>
                <a:spcPct val="107000"/>
              </a:lnSpc>
              <a:spcAft>
                <a:spcPts val="800"/>
              </a:spcAft>
              <a:buFont typeface="Wingdings" panose="05000000000000000000" pitchFamily="2" charset="2"/>
              <a:buChar char="ü"/>
              <a:tabLst>
                <a:tab pos="822960" algn="l"/>
              </a:tabLst>
            </a:pPr>
            <a:r>
              <a:rPr lang="en-IN" dirty="0">
                <a:effectLst/>
                <a:latin typeface="Malgun Gothic Semilight" panose="020B0502040204020203" pitchFamily="34" charset="-128"/>
                <a:ea typeface="Malgun Gothic Semilight" panose="020B0502040204020203" pitchFamily="34" charset="-128"/>
                <a:cs typeface="Malgun Gothic Semilight" panose="020B0502040204020203" pitchFamily="34" charset="-128"/>
              </a:rPr>
              <a:t>There are several different factors on which the price of the flight ticket depends. The seller has information about all the factors, but buyers are able to access limited information only which is not enough to predict the airfare prices. Considering the features such as departure time, arrival time and time of the day it will give the best time to buy the ticket.</a:t>
            </a:r>
          </a:p>
        </p:txBody>
      </p:sp>
      <p:sp>
        <p:nvSpPr>
          <p:cNvPr id="7" name="TextBox 6">
            <a:extLst>
              <a:ext uri="{FF2B5EF4-FFF2-40B4-BE49-F238E27FC236}">
                <a16:creationId xmlns:a16="http://schemas.microsoft.com/office/drawing/2014/main" id="{0153DECD-EA2A-4102-BC1B-C8E157781AF5}"/>
              </a:ext>
            </a:extLst>
          </p:cNvPr>
          <p:cNvSpPr txBox="1"/>
          <p:nvPr/>
        </p:nvSpPr>
        <p:spPr>
          <a:xfrm>
            <a:off x="266700" y="4568755"/>
            <a:ext cx="11201400" cy="1254061"/>
          </a:xfrm>
          <a:prstGeom prst="rect">
            <a:avLst/>
          </a:prstGeom>
          <a:noFill/>
        </p:spPr>
        <p:txBody>
          <a:bodyPr wrap="square">
            <a:spAutoFit/>
          </a:bodyPr>
          <a:lstStyle/>
          <a:p>
            <a:pPr marL="285750" indent="-285750" algn="just">
              <a:lnSpc>
                <a:spcPct val="107000"/>
              </a:lnSpc>
              <a:spcAft>
                <a:spcPts val="800"/>
              </a:spcAft>
              <a:buFont typeface="Wingdings" panose="05000000000000000000" pitchFamily="2" charset="2"/>
              <a:buChar char="ü"/>
              <a:tabLst>
                <a:tab pos="822960" algn="l"/>
              </a:tabLst>
            </a:pPr>
            <a:r>
              <a:rPr lang="en-IN" dirty="0">
                <a:effectLst/>
                <a:latin typeface="Malgun Gothic Semilight" panose="020B0502040204020203" pitchFamily="34" charset="-128"/>
                <a:ea typeface="Malgun Gothic Semilight" panose="020B0502040204020203" pitchFamily="34" charset="-128"/>
                <a:cs typeface="Malgun Gothic Semilight" panose="020B0502040204020203" pitchFamily="34" charset="-128"/>
              </a:rPr>
              <a:t>Nowadays, the number of people using flights has increased significantly. </a:t>
            </a:r>
            <a:r>
              <a:rPr lang="en-IN" dirty="0">
                <a:solidFill>
                  <a:srgbClr val="000000"/>
                </a:solidFill>
                <a:effectLst/>
                <a:latin typeface="Malgun Gothic Semilight" panose="020B0502040204020203" pitchFamily="34" charset="-128"/>
                <a:ea typeface="Malgun Gothic Semilight" panose="020B0502040204020203" pitchFamily="34" charset="-128"/>
                <a:cs typeface="Malgun Gothic Semilight" panose="020B0502040204020203" pitchFamily="34" charset="-128"/>
              </a:rPr>
              <a:t>It is difficult for airlines to maintain prices since prices change dynamically due to different conditions. That’s why we will try to use machine learning models to solve this problem. This can help airlines by predicting what prices they can maintain. It can also help customers to predict future flight prices and plan their journey accordingly.</a:t>
            </a:r>
            <a:endParaRPr lang="en-IN" dirty="0">
              <a:effectLst/>
              <a:latin typeface="Malgun Gothic Semilight" panose="020B0502040204020203" pitchFamily="34" charset="-128"/>
              <a:ea typeface="Malgun Gothic Semilight" panose="020B0502040204020203" pitchFamily="34" charset="-128"/>
              <a:cs typeface="Malgun Gothic Semilight" panose="020B0502040204020203" pitchFamily="34" charset="-128"/>
            </a:endParaRPr>
          </a:p>
        </p:txBody>
      </p:sp>
      <p:pic>
        <p:nvPicPr>
          <p:cNvPr id="4" name="Picture 3">
            <a:extLst>
              <a:ext uri="{FF2B5EF4-FFF2-40B4-BE49-F238E27FC236}">
                <a16:creationId xmlns:a16="http://schemas.microsoft.com/office/drawing/2014/main" id="{F1AC7E95-26C9-18F1-867A-37522FC00F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3824" y="1138136"/>
            <a:ext cx="4281476" cy="3096042"/>
          </a:xfrm>
          <a:prstGeom prst="rect">
            <a:avLst/>
          </a:prstGeom>
        </p:spPr>
      </p:pic>
    </p:spTree>
    <p:extLst>
      <p:ext uri="{BB962C8B-B14F-4D97-AF65-F5344CB8AC3E}">
        <p14:creationId xmlns:p14="http://schemas.microsoft.com/office/powerpoint/2010/main" val="37742941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3696C7-F5E6-4E97-8048-1BDD6F7070F5}"/>
              </a:ext>
            </a:extLst>
          </p:cNvPr>
          <p:cNvSpPr txBox="1"/>
          <p:nvPr/>
        </p:nvSpPr>
        <p:spPr>
          <a:xfrm>
            <a:off x="505839" y="0"/>
            <a:ext cx="11021438"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Creating Final Model After Tuning:</a:t>
            </a:r>
            <a:endParaRPr lang="en-IN" sz="3000" u="sng" dirty="0">
              <a:solidFill>
                <a:schemeClr val="accent6">
                  <a:lumMod val="50000"/>
                </a:schemeClr>
              </a:solidFill>
              <a:latin typeface="Franklin Gothic Medium" panose="020B0603020102020204" pitchFamily="34" charset="0"/>
            </a:endParaRPr>
          </a:p>
        </p:txBody>
      </p:sp>
      <p:graphicFrame>
        <p:nvGraphicFramePr>
          <p:cNvPr id="3" name="Diagram 2">
            <a:extLst>
              <a:ext uri="{FF2B5EF4-FFF2-40B4-BE49-F238E27FC236}">
                <a16:creationId xmlns:a16="http://schemas.microsoft.com/office/drawing/2014/main" id="{977B8082-B2E1-BFFB-4105-B1E9762D2504}"/>
              </a:ext>
            </a:extLst>
          </p:cNvPr>
          <p:cNvGraphicFramePr/>
          <p:nvPr>
            <p:extLst>
              <p:ext uri="{D42A27DB-BD31-4B8C-83A1-F6EECF244321}">
                <p14:modId xmlns:p14="http://schemas.microsoft.com/office/powerpoint/2010/main" val="2198005842"/>
              </p:ext>
            </p:extLst>
          </p:nvPr>
        </p:nvGraphicFramePr>
        <p:xfrm>
          <a:off x="7334656" y="854598"/>
          <a:ext cx="4783230" cy="54310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Object 3">
            <a:extLst>
              <a:ext uri="{FF2B5EF4-FFF2-40B4-BE49-F238E27FC236}">
                <a16:creationId xmlns:a16="http://schemas.microsoft.com/office/drawing/2014/main" id="{A0DD3900-63D7-C488-E432-CBCA0B2BA4E2}"/>
              </a:ext>
            </a:extLst>
          </p:cNvPr>
          <p:cNvGraphicFramePr>
            <a:graphicFrameLocks noChangeAspect="1"/>
          </p:cNvGraphicFramePr>
          <p:nvPr>
            <p:extLst>
              <p:ext uri="{D42A27DB-BD31-4B8C-83A1-F6EECF244321}">
                <p14:modId xmlns:p14="http://schemas.microsoft.com/office/powerpoint/2010/main" val="1501695510"/>
              </p:ext>
            </p:extLst>
          </p:nvPr>
        </p:nvGraphicFramePr>
        <p:xfrm>
          <a:off x="505839" y="572391"/>
          <a:ext cx="7045335" cy="3684977"/>
        </p:xfrm>
        <a:graphic>
          <a:graphicData uri="http://schemas.openxmlformats.org/presentationml/2006/ole">
            <mc:AlternateContent xmlns:mc="http://schemas.openxmlformats.org/markup-compatibility/2006">
              <mc:Choice xmlns:v="urn:schemas-microsoft-com:vml" Requires="v">
                <p:oleObj spid="_x0000_s18438" name="Bitmap Image" r:id="rId8" imgW="10035720" imgH="3528000" progId="Paint.Picture">
                  <p:embed/>
                </p:oleObj>
              </mc:Choice>
              <mc:Fallback>
                <p:oleObj name="Bitmap Image" r:id="rId8" imgW="10035720" imgH="3528000" progId="Paint.Picture">
                  <p:embed/>
                  <p:pic>
                    <p:nvPicPr>
                      <p:cNvPr id="0" name=""/>
                      <p:cNvPicPr/>
                      <p:nvPr/>
                    </p:nvPicPr>
                    <p:blipFill>
                      <a:blip r:embed="rId9"/>
                      <a:stretch>
                        <a:fillRect/>
                      </a:stretch>
                    </p:blipFill>
                    <p:spPr>
                      <a:xfrm>
                        <a:off x="505839" y="572391"/>
                        <a:ext cx="7045335" cy="3684977"/>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B9C739A1-B0BA-E762-9D81-4E19176A115D}"/>
              </a:ext>
            </a:extLst>
          </p:cNvPr>
          <p:cNvGraphicFramePr>
            <a:graphicFrameLocks noChangeAspect="1"/>
          </p:cNvGraphicFramePr>
          <p:nvPr>
            <p:extLst>
              <p:ext uri="{D42A27DB-BD31-4B8C-83A1-F6EECF244321}">
                <p14:modId xmlns:p14="http://schemas.microsoft.com/office/powerpoint/2010/main" val="2498967815"/>
              </p:ext>
            </p:extLst>
          </p:nvPr>
        </p:nvGraphicFramePr>
        <p:xfrm>
          <a:off x="1919998" y="4257368"/>
          <a:ext cx="4000500" cy="2418735"/>
        </p:xfrm>
        <a:graphic>
          <a:graphicData uri="http://schemas.openxmlformats.org/presentationml/2006/ole">
            <mc:AlternateContent xmlns:mc="http://schemas.openxmlformats.org/markup-compatibility/2006">
              <mc:Choice xmlns:v="urn:schemas-microsoft-com:vml" Requires="v">
                <p:oleObj spid="_x0000_s18439" name="Bitmap Image" r:id="rId10" imgW="4000680" imgH="2583360" progId="Paint.Picture">
                  <p:embed/>
                </p:oleObj>
              </mc:Choice>
              <mc:Fallback>
                <p:oleObj name="Bitmap Image" r:id="rId10" imgW="4000680" imgH="2583360" progId="Paint.Picture">
                  <p:embed/>
                  <p:pic>
                    <p:nvPicPr>
                      <p:cNvPr id="0" name=""/>
                      <p:cNvPicPr/>
                      <p:nvPr/>
                    </p:nvPicPr>
                    <p:blipFill>
                      <a:blip r:embed="rId11"/>
                      <a:stretch>
                        <a:fillRect/>
                      </a:stretch>
                    </p:blipFill>
                    <p:spPr>
                      <a:xfrm>
                        <a:off x="1919998" y="4257368"/>
                        <a:ext cx="4000500" cy="2418735"/>
                      </a:xfrm>
                      <a:prstGeom prst="rect">
                        <a:avLst/>
                      </a:prstGeom>
                    </p:spPr>
                  </p:pic>
                </p:oleObj>
              </mc:Fallback>
            </mc:AlternateContent>
          </a:graphicData>
        </a:graphic>
      </p:graphicFrame>
    </p:spTree>
    <p:extLst>
      <p:ext uri="{BB962C8B-B14F-4D97-AF65-F5344CB8AC3E}">
        <p14:creationId xmlns:p14="http://schemas.microsoft.com/office/powerpoint/2010/main" val="23144864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843D91-BDF6-4929-9F3E-19F94785A169}"/>
              </a:ext>
            </a:extLst>
          </p:cNvPr>
          <p:cNvSpPr txBox="1"/>
          <p:nvPr/>
        </p:nvSpPr>
        <p:spPr>
          <a:xfrm>
            <a:off x="175098" y="194553"/>
            <a:ext cx="11935838"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Saving The Final Model And Predictions From Saved Model</a:t>
            </a:r>
            <a:endParaRPr lang="en-IN" sz="3000" u="sng" dirty="0">
              <a:solidFill>
                <a:schemeClr val="accent6">
                  <a:lumMod val="50000"/>
                </a:schemeClr>
              </a:solidFill>
              <a:latin typeface="Franklin Gothic Medium" panose="020B0603020102020204" pitchFamily="34" charset="0"/>
            </a:endParaRPr>
          </a:p>
        </p:txBody>
      </p:sp>
      <p:sp>
        <p:nvSpPr>
          <p:cNvPr id="6" name="TextBox 5">
            <a:extLst>
              <a:ext uri="{FF2B5EF4-FFF2-40B4-BE49-F238E27FC236}">
                <a16:creationId xmlns:a16="http://schemas.microsoft.com/office/drawing/2014/main" id="{335AF64E-3883-400A-89DB-17929A801B52}"/>
              </a:ext>
            </a:extLst>
          </p:cNvPr>
          <p:cNvSpPr txBox="1"/>
          <p:nvPr/>
        </p:nvSpPr>
        <p:spPr>
          <a:xfrm>
            <a:off x="5991225" y="3429000"/>
            <a:ext cx="6119711" cy="3139321"/>
          </a:xfrm>
          <a:prstGeom prst="rect">
            <a:avLst/>
          </a:prstGeom>
          <a:noFill/>
        </p:spPr>
        <p:txBody>
          <a:bodyPr wrap="square">
            <a:spAutoFit/>
          </a:bodyPr>
          <a:lstStyle/>
          <a:p>
            <a:pPr marL="285750" indent="-285750" algn="just">
              <a:buFont typeface="Arial" panose="020B0604020202020204" pitchFamily="34" charset="0"/>
              <a:buChar char="•"/>
            </a:pPr>
            <a:r>
              <a:rPr lang="en-IN" sz="1800" dirty="0">
                <a:effectLst/>
                <a:latin typeface="Sitka Subheading" pitchFamily="2" charset="0"/>
                <a:ea typeface="Calibri" panose="020F0502020204030204" pitchFamily="34" charset="0"/>
                <a:cs typeface="Calibri" panose="020F0502020204030204" pitchFamily="34" charset="0"/>
              </a:rPr>
              <a:t>I have saved my final best model using </a:t>
            </a:r>
            <a:r>
              <a:rPr lang="en-IN" sz="1800" dirty="0" err="1">
                <a:effectLst/>
                <a:latin typeface="Sitka Subheading" pitchFamily="2" charset="0"/>
                <a:ea typeface="Calibri" panose="020F0502020204030204" pitchFamily="34" charset="0"/>
                <a:cs typeface="Calibri" panose="020F0502020204030204" pitchFamily="34" charset="0"/>
              </a:rPr>
              <a:t>joblib</a:t>
            </a:r>
            <a:r>
              <a:rPr lang="en-IN" sz="1800" dirty="0">
                <a:effectLst/>
                <a:latin typeface="Sitka Subheading" pitchFamily="2" charset="0"/>
                <a:ea typeface="Calibri" panose="020F0502020204030204" pitchFamily="34" charset="0"/>
                <a:cs typeface="Calibri" panose="020F0502020204030204" pitchFamily="34" charset="0"/>
              </a:rPr>
              <a:t> library in .</a:t>
            </a:r>
            <a:r>
              <a:rPr lang="en-IN" sz="1800" dirty="0" err="1">
                <a:effectLst/>
                <a:latin typeface="Sitka Subheading" pitchFamily="2" charset="0"/>
                <a:ea typeface="Calibri" panose="020F0502020204030204" pitchFamily="34" charset="0"/>
                <a:cs typeface="Calibri" panose="020F0502020204030204" pitchFamily="34" charset="0"/>
              </a:rPr>
              <a:t>pkl</a:t>
            </a:r>
            <a:r>
              <a:rPr lang="en-IN" sz="1800" dirty="0">
                <a:effectLst/>
                <a:latin typeface="Sitka Subheading" pitchFamily="2" charset="0"/>
                <a:ea typeface="Calibri" panose="020F0502020204030204" pitchFamily="34" charset="0"/>
                <a:cs typeface="Calibri" panose="020F0502020204030204" pitchFamily="34" charset="0"/>
              </a:rPr>
              <a:t> format, and loaded </a:t>
            </a:r>
            <a:r>
              <a:rPr lang="en-IN" sz="1800" dirty="0">
                <a:effectLst/>
                <a:latin typeface="Sitka Subheading" pitchFamily="2" charset="0"/>
                <a:ea typeface="Calibri" panose="020F0502020204030204" pitchFamily="34" charset="0"/>
              </a:rPr>
              <a:t>saved model for predictions. </a:t>
            </a:r>
          </a:p>
          <a:p>
            <a:pPr marL="285750" indent="-285750" algn="just">
              <a:buFont typeface="Arial" panose="020B0604020202020204" pitchFamily="34" charset="0"/>
              <a:buChar char="•"/>
            </a:pPr>
            <a:r>
              <a:rPr lang="en-US" b="0" i="0" dirty="0">
                <a:effectLst/>
                <a:latin typeface="Sitka Subheading" pitchFamily="2" charset="0"/>
              </a:rPr>
              <a:t>Using regression model, we have got the predicted price of the flight tickets. From the above output we can observe that predicted values are almost near to the actual values. </a:t>
            </a:r>
          </a:p>
          <a:p>
            <a:pPr marL="285750" indent="-285750" algn="just">
              <a:buFont typeface="Arial" panose="020B0604020202020204" pitchFamily="34" charset="0"/>
              <a:buChar char="•"/>
            </a:pPr>
            <a:r>
              <a:rPr lang="en-IN" sz="1800" dirty="0">
                <a:solidFill>
                  <a:srgbClr val="000000"/>
                </a:solidFill>
                <a:effectLst/>
                <a:latin typeface="Sitka Subheading" pitchFamily="2" charset="0"/>
                <a:ea typeface="Calibri" panose="020F0502020204030204" pitchFamily="34" charset="0"/>
              </a:rPr>
              <a:t>The graph shows how our final model is mapping. The plot gives the linear relation between predicted and actual price of the used cars. The blue line is the best fitting line which gives the actual values/data and red dots gives the predicted values/data.</a:t>
            </a:r>
            <a:endParaRPr lang="en-IN" sz="1800" dirty="0">
              <a:effectLst/>
              <a:latin typeface="Sitka Subheading" pitchFamily="2" charset="0"/>
              <a:ea typeface="Calibri" panose="020F0502020204030204" pitchFamily="34" charset="0"/>
            </a:endParaRPr>
          </a:p>
        </p:txBody>
      </p:sp>
      <p:graphicFrame>
        <p:nvGraphicFramePr>
          <p:cNvPr id="4" name="Object 3">
            <a:extLst>
              <a:ext uri="{FF2B5EF4-FFF2-40B4-BE49-F238E27FC236}">
                <a16:creationId xmlns:a16="http://schemas.microsoft.com/office/drawing/2014/main" id="{EA3E5203-5294-25A7-9825-F4E586938116}"/>
              </a:ext>
            </a:extLst>
          </p:cNvPr>
          <p:cNvGraphicFramePr>
            <a:graphicFrameLocks noChangeAspect="1"/>
          </p:cNvGraphicFramePr>
          <p:nvPr>
            <p:extLst>
              <p:ext uri="{D42A27DB-BD31-4B8C-83A1-F6EECF244321}">
                <p14:modId xmlns:p14="http://schemas.microsoft.com/office/powerpoint/2010/main" val="2840778234"/>
              </p:ext>
            </p:extLst>
          </p:nvPr>
        </p:nvGraphicFramePr>
        <p:xfrm>
          <a:off x="352220" y="748552"/>
          <a:ext cx="5639005" cy="3616972"/>
        </p:xfrm>
        <a:graphic>
          <a:graphicData uri="http://schemas.openxmlformats.org/presentationml/2006/ole">
            <mc:AlternateContent xmlns:mc="http://schemas.openxmlformats.org/markup-compatibility/2006">
              <mc:Choice xmlns:v="urn:schemas-microsoft-com:vml" Requires="v">
                <p:oleObj spid="_x0000_s19464" name="Bitmap Image" r:id="rId4" imgW="7002720" imgH="4595040" progId="Paint.Picture">
                  <p:embed/>
                </p:oleObj>
              </mc:Choice>
              <mc:Fallback>
                <p:oleObj name="Bitmap Image" r:id="rId4" imgW="7002720" imgH="4595040" progId="Paint.Picture">
                  <p:embed/>
                  <p:pic>
                    <p:nvPicPr>
                      <p:cNvPr id="0" name=""/>
                      <p:cNvPicPr/>
                      <p:nvPr/>
                    </p:nvPicPr>
                    <p:blipFill>
                      <a:blip r:embed="rId5"/>
                      <a:stretch>
                        <a:fillRect/>
                      </a:stretch>
                    </p:blipFill>
                    <p:spPr>
                      <a:xfrm>
                        <a:off x="352220" y="748552"/>
                        <a:ext cx="5639005" cy="3616972"/>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ED6856F6-AB95-EE31-0B78-AA45554A80D8}"/>
              </a:ext>
            </a:extLst>
          </p:cNvPr>
          <p:cNvGraphicFramePr>
            <a:graphicFrameLocks noChangeAspect="1"/>
          </p:cNvGraphicFramePr>
          <p:nvPr>
            <p:extLst>
              <p:ext uri="{D42A27DB-BD31-4B8C-83A1-F6EECF244321}">
                <p14:modId xmlns:p14="http://schemas.microsoft.com/office/powerpoint/2010/main" val="413264214"/>
              </p:ext>
            </p:extLst>
          </p:nvPr>
        </p:nvGraphicFramePr>
        <p:xfrm>
          <a:off x="352220" y="4218636"/>
          <a:ext cx="5639005" cy="2444812"/>
        </p:xfrm>
        <a:graphic>
          <a:graphicData uri="http://schemas.openxmlformats.org/presentationml/2006/ole">
            <mc:AlternateContent xmlns:mc="http://schemas.openxmlformats.org/markup-compatibility/2006">
              <mc:Choice xmlns:v="urn:schemas-microsoft-com:vml" Requires="v">
                <p:oleObj spid="_x0000_s19465" name="Bitmap Image" r:id="rId6" imgW="10172880" imgH="2827080" progId="Paint.Picture">
                  <p:embed/>
                </p:oleObj>
              </mc:Choice>
              <mc:Fallback>
                <p:oleObj name="Bitmap Image" r:id="rId6" imgW="10172880" imgH="2827080" progId="Paint.Picture">
                  <p:embed/>
                  <p:pic>
                    <p:nvPicPr>
                      <p:cNvPr id="0" name=""/>
                      <p:cNvPicPr/>
                      <p:nvPr/>
                    </p:nvPicPr>
                    <p:blipFill>
                      <a:blip r:embed="rId7"/>
                      <a:stretch>
                        <a:fillRect/>
                      </a:stretch>
                    </p:blipFill>
                    <p:spPr>
                      <a:xfrm>
                        <a:off x="352220" y="4218636"/>
                        <a:ext cx="5639005" cy="2444812"/>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B33EC262-FE09-3824-799A-68E208B6A6B6}"/>
              </a:ext>
            </a:extLst>
          </p:cNvPr>
          <p:cNvGraphicFramePr>
            <a:graphicFrameLocks noChangeAspect="1"/>
          </p:cNvGraphicFramePr>
          <p:nvPr>
            <p:extLst>
              <p:ext uri="{D42A27DB-BD31-4B8C-83A1-F6EECF244321}">
                <p14:modId xmlns:p14="http://schemas.microsoft.com/office/powerpoint/2010/main" val="3162800093"/>
              </p:ext>
            </p:extLst>
          </p:nvPr>
        </p:nvGraphicFramePr>
        <p:xfrm>
          <a:off x="6143017" y="748551"/>
          <a:ext cx="5696763" cy="2680449"/>
        </p:xfrm>
        <a:graphic>
          <a:graphicData uri="http://schemas.openxmlformats.org/presentationml/2006/ole">
            <mc:AlternateContent xmlns:mc="http://schemas.openxmlformats.org/markup-compatibility/2006">
              <mc:Choice xmlns:v="urn:schemas-microsoft-com:vml" Requires="v">
                <p:oleObj spid="_x0000_s19466" name="Bitmap Image" r:id="rId8" imgW="6378120" imgH="3116520" progId="Paint.Picture">
                  <p:embed/>
                </p:oleObj>
              </mc:Choice>
              <mc:Fallback>
                <p:oleObj name="Bitmap Image" r:id="rId8" imgW="6378120" imgH="3116520" progId="Paint.Picture">
                  <p:embed/>
                  <p:pic>
                    <p:nvPicPr>
                      <p:cNvPr id="0" name=""/>
                      <p:cNvPicPr/>
                      <p:nvPr/>
                    </p:nvPicPr>
                    <p:blipFill>
                      <a:blip r:embed="rId9"/>
                      <a:stretch>
                        <a:fillRect/>
                      </a:stretch>
                    </p:blipFill>
                    <p:spPr>
                      <a:xfrm>
                        <a:off x="6143017" y="748551"/>
                        <a:ext cx="5696763" cy="2680449"/>
                      </a:xfrm>
                      <a:prstGeom prst="rect">
                        <a:avLst/>
                      </a:prstGeom>
                    </p:spPr>
                  </p:pic>
                </p:oleObj>
              </mc:Fallback>
            </mc:AlternateContent>
          </a:graphicData>
        </a:graphic>
      </p:graphicFrame>
    </p:spTree>
    <p:extLst>
      <p:ext uri="{BB962C8B-B14F-4D97-AF65-F5344CB8AC3E}">
        <p14:creationId xmlns:p14="http://schemas.microsoft.com/office/powerpoint/2010/main" val="13497174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2EC50A-C3F5-4186-AE15-237A9EE66BFB}"/>
              </a:ext>
            </a:extLst>
          </p:cNvPr>
          <p:cNvSpPr txBox="1"/>
          <p:nvPr/>
        </p:nvSpPr>
        <p:spPr>
          <a:xfrm>
            <a:off x="632298" y="1"/>
            <a:ext cx="10914433"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Conclusion:</a:t>
            </a:r>
            <a:endParaRPr lang="en-IN" sz="3000" u="sng" dirty="0">
              <a:solidFill>
                <a:schemeClr val="accent6">
                  <a:lumMod val="50000"/>
                </a:schemeClr>
              </a:solidFill>
              <a:latin typeface="Franklin Gothic Medium" panose="020B0603020102020204" pitchFamily="34" charset="0"/>
            </a:endParaRPr>
          </a:p>
        </p:txBody>
      </p:sp>
      <p:sp>
        <p:nvSpPr>
          <p:cNvPr id="5" name="TextBox 4">
            <a:extLst>
              <a:ext uri="{FF2B5EF4-FFF2-40B4-BE49-F238E27FC236}">
                <a16:creationId xmlns:a16="http://schemas.microsoft.com/office/drawing/2014/main" id="{91AC236D-8115-48B2-96C1-1E10C662DF27}"/>
              </a:ext>
            </a:extLst>
          </p:cNvPr>
          <p:cNvSpPr txBox="1"/>
          <p:nvPr/>
        </p:nvSpPr>
        <p:spPr>
          <a:xfrm>
            <a:off x="0" y="477521"/>
            <a:ext cx="12192000" cy="6463308"/>
          </a:xfrm>
          <a:prstGeom prst="rect">
            <a:avLst/>
          </a:prstGeom>
          <a:noFill/>
        </p:spPr>
        <p:txBody>
          <a:bodyPr wrap="square" rtlCol="0">
            <a:spAutoFit/>
          </a:bodyPr>
          <a:lstStyle/>
          <a:p>
            <a:pPr marL="285750" indent="-285750" algn="just">
              <a:buFont typeface="Wingdings" panose="05000000000000000000" pitchFamily="2" charset="2"/>
              <a:buChar char="Ø"/>
            </a:pPr>
            <a:r>
              <a:rPr lang="en-US" b="0" i="0" dirty="0">
                <a:effectLst/>
                <a:latin typeface="Sitka Subheading" pitchFamily="2" charset="0"/>
              </a:rPr>
              <a:t>The case study aims to give an idea of applying Machine Learning algorithms to predict the price of the flight tickets. After the completion of this project, we got an insight of how to collect data, pre-processing the data, analyze the data, cleaning the data and building a model.</a:t>
            </a:r>
          </a:p>
          <a:p>
            <a:pPr marL="285750" indent="-285750" algn="just">
              <a:buFont typeface="Wingdings" panose="05000000000000000000" pitchFamily="2" charset="2"/>
              <a:buChar char="Ø"/>
            </a:pPr>
            <a:r>
              <a:rPr lang="en-US" b="0" i="0" dirty="0">
                <a:effectLst/>
                <a:latin typeface="Sitka Subheading" pitchFamily="2" charset="0"/>
              </a:rPr>
              <a:t>First we collected the flights data from website yatra and it was done by using Web scraping. The framework used for web scraping was Selenium, which has an advantage of automating our process of collecting data. We collected almost </a:t>
            </a:r>
            <a:r>
              <a:rPr lang="en-US" dirty="0">
                <a:latin typeface="Sitka Subheading" pitchFamily="2" charset="0"/>
              </a:rPr>
              <a:t>3664</a:t>
            </a:r>
            <a:r>
              <a:rPr lang="en-US" b="0" i="0" dirty="0">
                <a:effectLst/>
                <a:latin typeface="Sitka Subheading" pitchFamily="2" charset="0"/>
              </a:rPr>
              <a:t> of data which contained the ticket price of the flights and other related features. Then, the scrapped data was saved in a excel file so that we can use further and analyze the data.</a:t>
            </a:r>
          </a:p>
          <a:p>
            <a:pPr marL="285750" indent="-285750" algn="just">
              <a:buFont typeface="Wingdings" panose="05000000000000000000" pitchFamily="2" charset="2"/>
              <a:buChar char="Ø"/>
            </a:pPr>
            <a:r>
              <a:rPr lang="en-US" b="0" i="0" dirty="0">
                <a:solidFill>
                  <a:srgbClr val="000000"/>
                </a:solidFill>
                <a:effectLst/>
                <a:latin typeface="Sitka Subheading" pitchFamily="2" charset="0"/>
              </a:rPr>
              <a:t>Then we loaded the dataset and have done data cleaning, EDA process and pre-processing techniques like checking outliers, skewness, correlation, scaling data etc</a:t>
            </a:r>
            <a:r>
              <a:rPr lang="en-US" dirty="0">
                <a:solidFill>
                  <a:srgbClr val="000000"/>
                </a:solidFill>
                <a:latin typeface="Sitka Subheading" pitchFamily="2" charset="0"/>
              </a:rPr>
              <a:t>.</a:t>
            </a:r>
            <a:r>
              <a:rPr lang="en-US" b="0" i="0" dirty="0">
                <a:solidFill>
                  <a:srgbClr val="000000"/>
                </a:solidFill>
                <a:effectLst/>
                <a:latin typeface="Sitka Subheading" pitchFamily="2" charset="0"/>
              </a:rPr>
              <a:t> </a:t>
            </a:r>
            <a:r>
              <a:rPr lang="en-US" dirty="0">
                <a:solidFill>
                  <a:srgbClr val="000000"/>
                </a:solidFill>
                <a:latin typeface="Sitka Subheading" pitchFamily="2" charset="0"/>
              </a:rPr>
              <a:t>A</a:t>
            </a:r>
            <a:r>
              <a:rPr lang="en-US" b="0" i="0" dirty="0">
                <a:solidFill>
                  <a:srgbClr val="000000"/>
                </a:solidFill>
                <a:effectLst/>
                <a:latin typeface="Sitka Subheading" pitchFamily="2" charset="0"/>
              </a:rPr>
              <a:t>nd got better insights from data visualization.</a:t>
            </a:r>
          </a:p>
          <a:p>
            <a:pPr marL="285750" indent="-285750" algn="just">
              <a:buFont typeface="Wingdings" panose="05000000000000000000" pitchFamily="2" charset="2"/>
              <a:buChar char="Ø"/>
            </a:pPr>
            <a:r>
              <a:rPr lang="en-US" b="0" i="0" dirty="0">
                <a:solidFill>
                  <a:srgbClr val="000000"/>
                </a:solidFill>
                <a:effectLst/>
                <a:latin typeface="Sitka Subheading" pitchFamily="2" charset="0"/>
              </a:rPr>
              <a:t>From the visualizations we got to know that flight ticket prices change during morning and evening time of the day. </a:t>
            </a:r>
            <a:r>
              <a:rPr lang="en-US" b="0" i="0" dirty="0">
                <a:effectLst/>
                <a:latin typeface="Sitka Subheading" pitchFamily="2" charset="0"/>
              </a:rPr>
              <a:t>From the distribution plots we came to know that the prices of the flight tickets are going up and down, they are not fixed at a time. Also, from this graph we found prices are increasing in large amounts. Also from categorical and numerical plots we found that the prices are tending to go up as the time is approaching from morning to evening. From the categorical plots (bar and box) we came to know that early morning and late night flights are cheaper compared to working hours. From the categorical plots we found that the flight ticket prices increases as the person get near to departure time. That is last minute flights are very expensive. From the bar plot we got to know that both Indigo and </a:t>
            </a:r>
            <a:r>
              <a:rPr lang="en-US" b="0" i="0" dirty="0" err="1">
                <a:effectLst/>
                <a:latin typeface="Sitka Subheading" pitchFamily="2" charset="0"/>
              </a:rPr>
              <a:t>Spicejet</a:t>
            </a:r>
            <a:r>
              <a:rPr lang="en-US" b="0" i="0" dirty="0">
                <a:effectLst/>
                <a:latin typeface="Sitka Subheading" pitchFamily="2" charset="0"/>
              </a:rPr>
              <a:t> airways almost having same ticket fares. </a:t>
            </a:r>
          </a:p>
          <a:p>
            <a:pPr marL="285750" indent="-285750" algn="just">
              <a:buFont typeface="Wingdings" panose="05000000000000000000" pitchFamily="2" charset="2"/>
              <a:buChar char="Ø"/>
            </a:pPr>
            <a:r>
              <a:rPr lang="en-US" b="0" i="0" dirty="0">
                <a:solidFill>
                  <a:srgbClr val="000000"/>
                </a:solidFill>
                <a:effectLst/>
                <a:latin typeface="Sitka Subheading" pitchFamily="2" charset="0"/>
              </a:rPr>
              <a:t>After separating our train and test data, we started running different ML regression algorithms to find out the best performing model on the basis of different metrics like R2 Score MAE, MSE, RMSE. We got </a:t>
            </a:r>
            <a:r>
              <a:rPr lang="en-US" dirty="0">
                <a:solidFill>
                  <a:srgbClr val="000000"/>
                </a:solidFill>
                <a:latin typeface="Sitka Subheading" pitchFamily="2" charset="0"/>
              </a:rPr>
              <a:t>Extra Trees </a:t>
            </a:r>
            <a:r>
              <a:rPr lang="en-US" b="0" i="0" dirty="0">
                <a:solidFill>
                  <a:srgbClr val="000000"/>
                </a:solidFill>
                <a:effectLst/>
                <a:latin typeface="Sitka Subheading" pitchFamily="2" charset="0"/>
              </a:rPr>
              <a:t>Regressor as the best model among all the models. On this basis we performed the Hyperparameter tuning to find out the best parameter and improving the scores. The R2 score increased after tuning </a:t>
            </a:r>
            <a:r>
              <a:rPr lang="en-US" dirty="0">
                <a:solidFill>
                  <a:srgbClr val="000000"/>
                </a:solidFill>
                <a:latin typeface="Sitka Subheading" pitchFamily="2" charset="0"/>
              </a:rPr>
              <a:t>s</a:t>
            </a:r>
            <a:r>
              <a:rPr lang="en-US" b="0" i="0" dirty="0">
                <a:solidFill>
                  <a:srgbClr val="000000"/>
                </a:solidFill>
                <a:effectLst/>
                <a:latin typeface="Sitka Subheading" pitchFamily="2" charset="0"/>
              </a:rPr>
              <a:t>o, we concluded that Extra Trees Regressor as the best model as it was giving high R2 score after tuning.</a:t>
            </a:r>
          </a:p>
          <a:p>
            <a:endParaRPr lang="en-IN" dirty="0"/>
          </a:p>
        </p:txBody>
      </p:sp>
    </p:spTree>
    <p:extLst>
      <p:ext uri="{BB962C8B-B14F-4D97-AF65-F5344CB8AC3E}">
        <p14:creationId xmlns:p14="http://schemas.microsoft.com/office/powerpoint/2010/main" val="9399632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0CC969A-EDE4-4A48-A221-6C0D2CE550F0}"/>
              </a:ext>
            </a:extLst>
          </p:cNvPr>
          <p:cNvSpPr/>
          <p:nvPr/>
        </p:nvSpPr>
        <p:spPr>
          <a:xfrm>
            <a:off x="718457" y="1971192"/>
            <a:ext cx="10814179" cy="2400657"/>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lIns="91440" tIns="45720" rIns="91440" bIns="45720" anchor="ctr">
            <a:spAutoFit/>
          </a:bodyPr>
          <a:lstStyle/>
          <a:p>
            <a:pPr algn="ctr"/>
            <a:r>
              <a:rPr lang="en-US" sz="15000" dirty="0">
                <a:ln w="0"/>
                <a:solidFill>
                  <a:schemeClr val="accent1">
                    <a:lumMod val="75000"/>
                  </a:schemeClr>
                </a:solidFill>
                <a:effectLst>
                  <a:reflection blurRad="6350" stA="53000" endA="300" endPos="35500" dir="5400000" sy="-90000" algn="bl" rotWithShape="0"/>
                </a:effectLst>
                <a:latin typeface="Monotype Corsiva" panose="03010101010201010101" pitchFamily="66" charset="0"/>
              </a:rPr>
              <a:t>Thank You</a:t>
            </a:r>
          </a:p>
        </p:txBody>
      </p:sp>
    </p:spTree>
    <p:extLst>
      <p:ext uri="{BB962C8B-B14F-4D97-AF65-F5344CB8AC3E}">
        <p14:creationId xmlns:p14="http://schemas.microsoft.com/office/powerpoint/2010/main" val="1623556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232901-3613-47D2-9F86-37195051ABCD}"/>
              </a:ext>
            </a:extLst>
          </p:cNvPr>
          <p:cNvSpPr txBox="1"/>
          <p:nvPr/>
        </p:nvSpPr>
        <p:spPr>
          <a:xfrm>
            <a:off x="729574" y="77821"/>
            <a:ext cx="10952353" cy="707886"/>
          </a:xfrm>
          <a:prstGeom prst="rect">
            <a:avLst/>
          </a:prstGeom>
          <a:noFill/>
        </p:spPr>
        <p:txBody>
          <a:bodyPr wrap="square" rtlCol="0">
            <a:spAutoFit/>
          </a:bodyPr>
          <a:lstStyle/>
          <a:p>
            <a:pPr algn="ctr"/>
            <a:r>
              <a:rPr lang="en-US" sz="4000" u="sng" dirty="0">
                <a:solidFill>
                  <a:schemeClr val="accent6">
                    <a:lumMod val="50000"/>
                  </a:schemeClr>
                </a:solidFill>
                <a:latin typeface="Franklin Gothic Medium" panose="020B0603020102020204" pitchFamily="34" charset="0"/>
              </a:rPr>
              <a:t>Problem Statement</a:t>
            </a:r>
            <a:endParaRPr lang="en-IN" sz="4000" u="sng" dirty="0">
              <a:solidFill>
                <a:schemeClr val="accent6">
                  <a:lumMod val="50000"/>
                </a:schemeClr>
              </a:solidFill>
              <a:latin typeface="Franklin Gothic Medium" panose="020B0603020102020204" pitchFamily="34" charset="0"/>
            </a:endParaRPr>
          </a:p>
        </p:txBody>
      </p:sp>
      <p:sp>
        <p:nvSpPr>
          <p:cNvPr id="3" name="TextBox 2">
            <a:extLst>
              <a:ext uri="{FF2B5EF4-FFF2-40B4-BE49-F238E27FC236}">
                <a16:creationId xmlns:a16="http://schemas.microsoft.com/office/drawing/2014/main" id="{CA0EF478-34CC-43C8-9A71-6B1050E78705}"/>
              </a:ext>
            </a:extLst>
          </p:cNvPr>
          <p:cNvSpPr txBox="1"/>
          <p:nvPr/>
        </p:nvSpPr>
        <p:spPr>
          <a:xfrm>
            <a:off x="171450" y="824617"/>
            <a:ext cx="6972300" cy="4459169"/>
          </a:xfrm>
          <a:prstGeom prst="rect">
            <a:avLst/>
          </a:prstGeom>
          <a:noFill/>
        </p:spPr>
        <p:txBody>
          <a:bodyPr wrap="square" rtlCol="0">
            <a:spAutoFit/>
          </a:bodyPr>
          <a:lstStyle/>
          <a:p>
            <a:pPr algn="just">
              <a:spcBef>
                <a:spcPts val="1200"/>
              </a:spcBef>
            </a:pPr>
            <a:r>
              <a:rPr lang="en-IN" sz="1800" dirty="0">
                <a:effectLst/>
                <a:latin typeface="Century" panose="02040604050505020304" pitchFamily="18" charset="0"/>
                <a:ea typeface="Times New Roman" panose="02020603050405020304" pitchFamily="18" charset="0"/>
              </a:rPr>
              <a:t>        </a:t>
            </a:r>
            <a:r>
              <a:rPr lang="en-IN" sz="1800" dirty="0">
                <a:effectLst/>
                <a:latin typeface="Sitka Subheading" pitchFamily="2" charset="0"/>
                <a:ea typeface="Times New Roman" panose="02020603050405020304" pitchFamily="18" charset="0"/>
              </a:rPr>
              <a:t>Anyone who has booked a flight ticket knows how unexpectedly the prices vary. The cheapest available ticket on a given flight gets more and less expensive over time. This usually happens as an attempt to maximize revenue based on -</a:t>
            </a:r>
          </a:p>
          <a:p>
            <a:pPr algn="just">
              <a:lnSpc>
                <a:spcPct val="107000"/>
              </a:lnSpc>
              <a:spcBef>
                <a:spcPts val="1200"/>
              </a:spcBef>
              <a:spcAft>
                <a:spcPts val="800"/>
              </a:spcAft>
            </a:pPr>
            <a:r>
              <a:rPr lang="en-IN" sz="1800" dirty="0">
                <a:effectLst/>
                <a:latin typeface="Sitka Subheading" pitchFamily="2" charset="0"/>
                <a:ea typeface="Times New Roman" panose="02020603050405020304" pitchFamily="18" charset="0"/>
                <a:cs typeface="Calibri" panose="020F0502020204030204" pitchFamily="34" charset="0"/>
              </a:rPr>
              <a:t>1. Time of purchase patterns (making sure last-minute purchases are expensive).</a:t>
            </a:r>
            <a:endParaRPr lang="en-IN" sz="1800" dirty="0">
              <a:effectLst/>
              <a:latin typeface="Sitka Subheading" pitchFamily="2" charset="0"/>
              <a:ea typeface="Calibri" panose="020F0502020204030204" pitchFamily="34" charset="0"/>
              <a:cs typeface="Times New Roman" panose="02020603050405020304" pitchFamily="18" charset="0"/>
            </a:endParaRPr>
          </a:p>
          <a:p>
            <a:pPr algn="just">
              <a:lnSpc>
                <a:spcPct val="107000"/>
              </a:lnSpc>
              <a:spcBef>
                <a:spcPts val="1200"/>
              </a:spcBef>
              <a:spcAft>
                <a:spcPts val="800"/>
              </a:spcAft>
            </a:pPr>
            <a:r>
              <a:rPr lang="en-IN" sz="1800" dirty="0">
                <a:effectLst/>
                <a:latin typeface="Sitka Subheading" pitchFamily="2" charset="0"/>
                <a:ea typeface="Times New Roman" panose="02020603050405020304" pitchFamily="18" charset="0"/>
                <a:cs typeface="Calibri" panose="020F0502020204030204" pitchFamily="34" charset="0"/>
              </a:rPr>
              <a:t>2. Keeping the flight as full as they want it (raising prices on a flight which is filling up in order to reduce sales and hold back inventory for those expensive last-minute expensive purchases).</a:t>
            </a:r>
            <a:endParaRPr lang="en-IN" sz="1800" dirty="0">
              <a:effectLst/>
              <a:latin typeface="Sitka Subheading" pitchFamily="2" charset="0"/>
              <a:ea typeface="Calibri" panose="020F0502020204030204" pitchFamily="34" charset="0"/>
              <a:cs typeface="Times New Roman" panose="02020603050405020304" pitchFamily="18" charset="0"/>
            </a:endParaRPr>
          </a:p>
          <a:p>
            <a:pPr algn="just">
              <a:lnSpc>
                <a:spcPct val="107000"/>
              </a:lnSpc>
              <a:spcAft>
                <a:spcPts val="800"/>
              </a:spcAft>
            </a:pPr>
            <a:r>
              <a:rPr lang="en-IN" sz="2400" b="1" dirty="0">
                <a:effectLst/>
                <a:latin typeface="Franklin Gothic Medium" panose="020B0603020102020204" pitchFamily="34" charset="0"/>
                <a:ea typeface="Calibri" panose="020F0502020204030204" pitchFamily="34" charset="0"/>
                <a:cs typeface="Calibri" panose="020F0502020204030204" pitchFamily="34" charset="0"/>
              </a:rPr>
              <a:t>Business goal: </a:t>
            </a:r>
            <a:r>
              <a:rPr lang="en-IN" sz="1800" spc="-5" dirty="0">
                <a:solidFill>
                  <a:srgbClr val="292929"/>
                </a:solidFill>
                <a:effectLst/>
                <a:latin typeface="Sitka Subheading" pitchFamily="2" charset="0"/>
                <a:ea typeface="Calibri" panose="020F0502020204030204" pitchFamily="34" charset="0"/>
              </a:rPr>
              <a:t>The main aim of this project is to predict the price of flight tickets based on various features. </a:t>
            </a:r>
            <a:r>
              <a:rPr lang="en-IN" sz="1800" dirty="0">
                <a:effectLst/>
                <a:latin typeface="Sitka Subheading" pitchFamily="2" charset="0"/>
                <a:ea typeface="Calibri" panose="020F0502020204030204" pitchFamily="34" charset="0"/>
                <a:cs typeface="Times New Roman" panose="02020603050405020304" pitchFamily="18" charset="0"/>
              </a:rPr>
              <a:t>The purpose of the paper is to study the factors which influence the fluctuations in the airfare prices and how they are related to the change in the prices. </a:t>
            </a:r>
            <a:endParaRPr lang="en-US" sz="1800" dirty="0">
              <a:latin typeface="Sitka Subheading" pitchFamily="2" charset="0"/>
            </a:endParaRPr>
          </a:p>
        </p:txBody>
      </p:sp>
      <p:sp>
        <p:nvSpPr>
          <p:cNvPr id="7" name="TextBox 6">
            <a:extLst>
              <a:ext uri="{FF2B5EF4-FFF2-40B4-BE49-F238E27FC236}">
                <a16:creationId xmlns:a16="http://schemas.microsoft.com/office/drawing/2014/main" id="{890DF3B1-9751-462E-B552-064982E0D292}"/>
              </a:ext>
            </a:extLst>
          </p:cNvPr>
          <p:cNvSpPr txBox="1"/>
          <p:nvPr/>
        </p:nvSpPr>
        <p:spPr>
          <a:xfrm>
            <a:off x="171450" y="5694887"/>
            <a:ext cx="11423919" cy="957121"/>
          </a:xfrm>
          <a:prstGeom prst="rect">
            <a:avLst/>
          </a:prstGeom>
          <a:noFill/>
        </p:spPr>
        <p:txBody>
          <a:bodyPr wrap="square">
            <a:spAutoFit/>
          </a:bodyPr>
          <a:lstStyle/>
          <a:p>
            <a:pPr algn="just">
              <a:lnSpc>
                <a:spcPct val="107000"/>
              </a:lnSpc>
              <a:spcAft>
                <a:spcPts val="800"/>
              </a:spcAft>
            </a:pPr>
            <a:r>
              <a:rPr lang="en-IN" sz="1800" dirty="0">
                <a:effectLst/>
                <a:latin typeface="Century" panose="02040604050505020304" pitchFamily="18" charset="0"/>
                <a:ea typeface="Calibri" panose="020F0502020204030204" pitchFamily="34" charset="0"/>
                <a:cs typeface="Times New Roman" panose="02020603050405020304" pitchFamily="18" charset="0"/>
              </a:rPr>
              <a:t>        </a:t>
            </a:r>
            <a:r>
              <a:rPr lang="en-IN" sz="1800" dirty="0">
                <a:effectLst/>
                <a:latin typeface="Sitka Subheading" pitchFamily="2" charset="0"/>
                <a:ea typeface="Calibri" panose="020F0502020204030204" pitchFamily="34" charset="0"/>
                <a:cs typeface="Times New Roman" panose="02020603050405020304" pitchFamily="18" charset="0"/>
              </a:rPr>
              <a:t>Then using this information, build a system that can help buyers whether to buy a ticket or no</a:t>
            </a:r>
            <a:r>
              <a:rPr lang="en-IN" sz="1800" spc="-5" dirty="0">
                <a:solidFill>
                  <a:srgbClr val="000000"/>
                </a:solidFill>
                <a:effectLst/>
                <a:latin typeface="Sitka Subheading" pitchFamily="2" charset="0"/>
                <a:ea typeface="Calibri" panose="020F0502020204030204" pitchFamily="34" charset="0"/>
              </a:rPr>
              <a:t>t. </a:t>
            </a:r>
            <a:r>
              <a:rPr lang="en-IN" sz="1800" dirty="0">
                <a:effectLst/>
                <a:latin typeface="Sitka Subheading" pitchFamily="2" charset="0"/>
                <a:ea typeface="Calibri" panose="020F0502020204030204" pitchFamily="34" charset="0"/>
                <a:cs typeface="Times New Roman" panose="02020603050405020304" pitchFamily="18" charset="0"/>
              </a:rPr>
              <a:t>So, we will deploy an Machine Learning model for flight ticket price prediction and analysis. This model will provide the approximate selling price for the flight tickets based on different features.</a:t>
            </a:r>
            <a:endParaRPr lang="en-IN" dirty="0">
              <a:effectLst/>
              <a:latin typeface="Sitka Subheading" pitchFamily="2" charset="0"/>
              <a:ea typeface="Calibri" panose="020F0502020204030204" pitchFamily="34" charset="0"/>
              <a:cs typeface="Times New Roman" panose="02020603050405020304" pitchFamily="18" charset="0"/>
            </a:endParaRPr>
          </a:p>
        </p:txBody>
      </p:sp>
      <p:pic>
        <p:nvPicPr>
          <p:cNvPr id="8" name="Picture 4">
            <a:extLst>
              <a:ext uri="{FF2B5EF4-FFF2-40B4-BE49-F238E27FC236}">
                <a16:creationId xmlns:a16="http://schemas.microsoft.com/office/drawing/2014/main" id="{108A6612-39BB-4456-B190-27A20BD3876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9929"/>
          <a:stretch/>
        </p:blipFill>
        <p:spPr bwMode="auto">
          <a:xfrm>
            <a:off x="7143750" y="1042504"/>
            <a:ext cx="5048249" cy="39980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5936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56EF61-66EA-46A7-BEA5-CF3AF0E197A9}"/>
              </a:ext>
            </a:extLst>
          </p:cNvPr>
          <p:cNvSpPr txBox="1"/>
          <p:nvPr/>
        </p:nvSpPr>
        <p:spPr>
          <a:xfrm>
            <a:off x="597159" y="382555"/>
            <a:ext cx="11019453" cy="707886"/>
          </a:xfrm>
          <a:prstGeom prst="rect">
            <a:avLst/>
          </a:prstGeom>
          <a:noFill/>
        </p:spPr>
        <p:txBody>
          <a:bodyPr wrap="square" rtlCol="0">
            <a:spAutoFit/>
          </a:bodyPr>
          <a:lstStyle/>
          <a:p>
            <a:pPr algn="ctr"/>
            <a:r>
              <a:rPr lang="en-US" sz="4000" u="sng" dirty="0">
                <a:solidFill>
                  <a:schemeClr val="accent6">
                    <a:lumMod val="50000"/>
                  </a:schemeClr>
                </a:solidFill>
                <a:latin typeface="Franklin Gothic Medium" panose="020B0603020102020204" pitchFamily="34" charset="0"/>
              </a:rPr>
              <a:t>Problem Understanding</a:t>
            </a:r>
            <a:endParaRPr lang="en-IN" sz="4000" u="sng" dirty="0">
              <a:solidFill>
                <a:schemeClr val="accent6">
                  <a:lumMod val="50000"/>
                </a:schemeClr>
              </a:solidFill>
              <a:latin typeface="Franklin Gothic Medium" panose="020B0603020102020204" pitchFamily="34" charset="0"/>
            </a:endParaRPr>
          </a:p>
        </p:txBody>
      </p:sp>
      <p:sp>
        <p:nvSpPr>
          <p:cNvPr id="3" name="TextBox 2">
            <a:extLst>
              <a:ext uri="{FF2B5EF4-FFF2-40B4-BE49-F238E27FC236}">
                <a16:creationId xmlns:a16="http://schemas.microsoft.com/office/drawing/2014/main" id="{7F6F7B2E-9B57-4A0D-87F4-7C90E773CE0B}"/>
              </a:ext>
            </a:extLst>
          </p:cNvPr>
          <p:cNvSpPr txBox="1"/>
          <p:nvPr/>
        </p:nvSpPr>
        <p:spPr>
          <a:xfrm>
            <a:off x="252919" y="1498060"/>
            <a:ext cx="6468894" cy="3035767"/>
          </a:xfrm>
          <a:prstGeom prst="rect">
            <a:avLst/>
          </a:prstGeom>
          <a:noFill/>
        </p:spPr>
        <p:txBody>
          <a:bodyPr wrap="square" rtlCol="0">
            <a:spAutoFit/>
          </a:bodyPr>
          <a:lstStyle/>
          <a:p>
            <a:pPr algn="just">
              <a:lnSpc>
                <a:spcPct val="107000"/>
              </a:lnSpc>
              <a:spcAft>
                <a:spcPts val="800"/>
              </a:spcAft>
            </a:pPr>
            <a:r>
              <a:rPr lang="en-US" dirty="0">
                <a:latin typeface="Century" panose="02040604050505020304" pitchFamily="18" charset="0"/>
              </a:rPr>
              <a:t>        </a:t>
            </a:r>
            <a:r>
              <a:rPr lang="en-US" dirty="0">
                <a:latin typeface="Sitka Subheading" pitchFamily="2" charset="0"/>
              </a:rPr>
              <a:t>Airlines implement dynamic pricing for their tickets, and base their pricing decisions on demand estimation models. The reason for such a complicated system is that each flight only has a set number of seats to sell, so airlines have to regulate demand. In the case where demand is expected to exceed capacity, the airline may increase prices, to decrease the rate at which seats fill. On the other hand, a seat that goes unsold represents a loss of revenue, and selling that seat for any price above the service cost for a single passenger would have been a more preferable scenario.</a:t>
            </a:r>
            <a:endParaRPr lang="en-IN" sz="1800" dirty="0">
              <a:effectLst/>
              <a:latin typeface="Sitka Subheading" pitchFamily="2"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63BC0877-542E-443E-8AE7-A89D57BF039E}"/>
              </a:ext>
            </a:extLst>
          </p:cNvPr>
          <p:cNvSpPr txBox="1"/>
          <p:nvPr/>
        </p:nvSpPr>
        <p:spPr>
          <a:xfrm>
            <a:off x="252919" y="5196229"/>
            <a:ext cx="11363692" cy="923330"/>
          </a:xfrm>
          <a:prstGeom prst="rect">
            <a:avLst/>
          </a:prstGeom>
          <a:noFill/>
        </p:spPr>
        <p:txBody>
          <a:bodyPr wrap="square">
            <a:spAutoFit/>
          </a:bodyPr>
          <a:lstStyle/>
          <a:p>
            <a:pPr algn="just"/>
            <a:r>
              <a:rPr lang="en-IN" sz="1800" dirty="0">
                <a:effectLst/>
                <a:latin typeface="Sitka Subheading" pitchFamily="2" charset="0"/>
                <a:ea typeface="Calibri" panose="020F0502020204030204" pitchFamily="34" charset="0"/>
                <a:cs typeface="Times New Roman" panose="02020603050405020304" pitchFamily="18" charset="0"/>
              </a:rPr>
              <a:t>Here we are trying to help the buyers to understand the price of the flight tickets by deploying machine learning models. These models would help the sellers/buyers to understand the flight ticket prices in market and accordingly they would be able to book their tickets.</a:t>
            </a:r>
            <a:endParaRPr lang="en-IN" dirty="0">
              <a:latin typeface="Sitka Subheading" pitchFamily="2" charset="0"/>
            </a:endParaRPr>
          </a:p>
        </p:txBody>
      </p:sp>
      <p:pic>
        <p:nvPicPr>
          <p:cNvPr id="5" name="Picture 4">
            <a:extLst>
              <a:ext uri="{FF2B5EF4-FFF2-40B4-BE49-F238E27FC236}">
                <a16:creationId xmlns:a16="http://schemas.microsoft.com/office/drawing/2014/main" id="{DD371CD6-3D67-8CFC-A3A6-63C9E2B2D0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67727" y="1520844"/>
            <a:ext cx="4957864" cy="3305243"/>
          </a:xfrm>
          <a:prstGeom prst="rect">
            <a:avLst/>
          </a:prstGeom>
          <a:ln w="38100" cap="sq">
            <a:solidFill>
              <a:srgbClr val="000000"/>
            </a:solidFill>
            <a:prstDash val="solid"/>
            <a:miter lim="800000"/>
          </a:ln>
          <a:effectLst>
            <a:innerShdw blurRad="63500" dist="50800" dir="16200000">
              <a:prstClr val="black">
                <a:alpha val="50000"/>
              </a:prstClr>
            </a:innerShdw>
          </a:effectLst>
        </p:spPr>
      </p:pic>
    </p:spTree>
    <p:extLst>
      <p:ext uri="{BB962C8B-B14F-4D97-AF65-F5344CB8AC3E}">
        <p14:creationId xmlns:p14="http://schemas.microsoft.com/office/powerpoint/2010/main" val="2057397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FFAE4A-F5A2-445D-A1FD-E76F3AF662B9}"/>
              </a:ext>
            </a:extLst>
          </p:cNvPr>
          <p:cNvSpPr txBox="1"/>
          <p:nvPr/>
        </p:nvSpPr>
        <p:spPr>
          <a:xfrm>
            <a:off x="671804" y="253827"/>
            <a:ext cx="10748865" cy="553998"/>
          </a:xfrm>
          <a:prstGeom prst="rect">
            <a:avLst/>
          </a:prstGeom>
          <a:noFill/>
        </p:spPr>
        <p:txBody>
          <a:bodyPr wrap="square" rtlCol="0">
            <a:spAutoFit/>
          </a:bodyPr>
          <a:lstStyle/>
          <a:p>
            <a:pPr algn="ctr"/>
            <a:r>
              <a:rPr lang="en-US" sz="3000" b="1" u="sng" dirty="0">
                <a:solidFill>
                  <a:schemeClr val="accent6">
                    <a:lumMod val="50000"/>
                  </a:schemeClr>
                </a:solidFill>
                <a:latin typeface="Franklin Gothic Medium" panose="020B0603020102020204" pitchFamily="34" charset="0"/>
              </a:rPr>
              <a:t>Benefits of Flight Price Prediction </a:t>
            </a:r>
            <a:endParaRPr lang="en-IN" sz="3000" b="1" u="sng" dirty="0">
              <a:solidFill>
                <a:schemeClr val="accent6">
                  <a:lumMod val="50000"/>
                </a:schemeClr>
              </a:solidFill>
              <a:latin typeface="Franklin Gothic Medium" panose="020B0603020102020204" pitchFamily="34" charset="0"/>
            </a:endParaRPr>
          </a:p>
        </p:txBody>
      </p:sp>
      <p:sp>
        <p:nvSpPr>
          <p:cNvPr id="3" name="TextBox 2">
            <a:extLst>
              <a:ext uri="{FF2B5EF4-FFF2-40B4-BE49-F238E27FC236}">
                <a16:creationId xmlns:a16="http://schemas.microsoft.com/office/drawing/2014/main" id="{D738298F-5094-4E08-BFDB-1CA7F3837DF1}"/>
              </a:ext>
            </a:extLst>
          </p:cNvPr>
          <p:cNvSpPr txBox="1"/>
          <p:nvPr/>
        </p:nvSpPr>
        <p:spPr>
          <a:xfrm>
            <a:off x="327025" y="909252"/>
            <a:ext cx="6045199" cy="4801314"/>
          </a:xfrm>
          <a:prstGeom prst="rect">
            <a:avLst/>
          </a:prstGeom>
          <a:noFill/>
        </p:spPr>
        <p:txBody>
          <a:bodyPr wrap="square" rtlCol="0">
            <a:spAutoFit/>
          </a:bodyPr>
          <a:lstStyle/>
          <a:p>
            <a:pPr algn="just" fontAlgn="t"/>
            <a:r>
              <a:rPr lang="en-US" b="0" i="0" dirty="0">
                <a:effectLst/>
                <a:latin typeface="Sitka Subheading" pitchFamily="2" charset="0"/>
              </a:rPr>
              <a:t>Pricing in the airline industry is often compared to a brain game between carriers and passengers where each party pursues the best rates. Carriers love selling tickets at the highest price possible while still not losing consumers to competitors. Passengers are crazy about buying flights at the lowest cost available while not missing the chance to get on board. All this makes flight prices fluctuant and hard to predict. But nothing is impossible for people armed with intellect and algorithms. </a:t>
            </a:r>
            <a:r>
              <a:rPr lang="en-US" dirty="0">
                <a:latin typeface="Sitka Subheading" pitchFamily="2" charset="0"/>
              </a:rPr>
              <a:t>Predicting flight prices helps an individuals to know and understand the future price of the flight tickets.</a:t>
            </a:r>
            <a:endParaRPr lang="en-US" b="0" i="0" dirty="0">
              <a:effectLst/>
              <a:latin typeface="Sitka Subheading" pitchFamily="2" charset="0"/>
            </a:endParaRPr>
          </a:p>
          <a:p>
            <a:pPr algn="just" fontAlgn="t"/>
            <a:r>
              <a:rPr lang="en-US" b="0" i="0" dirty="0">
                <a:effectLst/>
                <a:latin typeface="Sitka Subheading" pitchFamily="2" charset="0"/>
              </a:rPr>
              <a:t>There are two main use cases of flight price prediction in the travel industry. OTAs and other travel platforms integrate this feature to attract more visitors looking for the best rates. Airlines employ the technology to forecast rates of competitors and adjust their </a:t>
            </a:r>
            <a:r>
              <a:rPr lang="en-US" dirty="0">
                <a:latin typeface="Sitka Subheading" pitchFamily="2" charset="0"/>
              </a:rPr>
              <a:t>pricing strategies</a:t>
            </a:r>
            <a:r>
              <a:rPr lang="en-US" b="0" i="0" dirty="0">
                <a:effectLst/>
                <a:latin typeface="Sitka Subheading" pitchFamily="2" charset="0"/>
              </a:rPr>
              <a:t> accordingly.</a:t>
            </a:r>
            <a:endParaRPr lang="en-US" dirty="0">
              <a:latin typeface="Sitka Subheading" pitchFamily="2" charset="0"/>
            </a:endParaRPr>
          </a:p>
        </p:txBody>
      </p:sp>
      <p:sp>
        <p:nvSpPr>
          <p:cNvPr id="8" name="AutoShape 8" descr="Factors influencing airline ticket prices. ">
            <a:extLst>
              <a:ext uri="{FF2B5EF4-FFF2-40B4-BE49-F238E27FC236}">
                <a16:creationId xmlns:a16="http://schemas.microsoft.com/office/drawing/2014/main" id="{022A7D63-BB57-43BA-8735-D85974F89D12}"/>
              </a:ext>
            </a:extLst>
          </p:cNvPr>
          <p:cNvSpPr>
            <a:spLocks noChangeAspect="1" noChangeArrowheads="1"/>
          </p:cNvSpPr>
          <p:nvPr/>
        </p:nvSpPr>
        <p:spPr bwMode="auto">
          <a:xfrm>
            <a:off x="174625" y="0"/>
            <a:ext cx="11841163"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9" name="AutoShape 10" descr="Factors influencing airline ticket prices. ">
            <a:extLst>
              <a:ext uri="{FF2B5EF4-FFF2-40B4-BE49-F238E27FC236}">
                <a16:creationId xmlns:a16="http://schemas.microsoft.com/office/drawing/2014/main" id="{F2219750-0356-4B43-B1C4-02864C50A6B0}"/>
              </a:ext>
            </a:extLst>
          </p:cNvPr>
          <p:cNvSpPr>
            <a:spLocks noChangeAspect="1" noChangeArrowheads="1"/>
          </p:cNvSpPr>
          <p:nvPr/>
        </p:nvSpPr>
        <p:spPr bwMode="auto">
          <a:xfrm>
            <a:off x="327025" y="152400"/>
            <a:ext cx="11841163"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pic>
        <p:nvPicPr>
          <p:cNvPr id="14" name="Picture 13">
            <a:extLst>
              <a:ext uri="{FF2B5EF4-FFF2-40B4-BE49-F238E27FC236}">
                <a16:creationId xmlns:a16="http://schemas.microsoft.com/office/drawing/2014/main" id="{74B6C169-D81F-4D74-BDA5-A772633AB9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24623" y="960225"/>
            <a:ext cx="5491165" cy="4249950"/>
          </a:xfrm>
          <a:prstGeom prst="rect">
            <a:avLst/>
          </a:prstGeom>
          <a:effectLst>
            <a:outerShdw blurRad="63500" sx="102000" sy="102000" algn="ctr" rotWithShape="0">
              <a:prstClr val="black">
                <a:alpha val="40000"/>
              </a:prstClr>
            </a:outerShdw>
          </a:effectLst>
        </p:spPr>
      </p:pic>
      <p:sp>
        <p:nvSpPr>
          <p:cNvPr id="16" name="TextBox 15">
            <a:extLst>
              <a:ext uri="{FF2B5EF4-FFF2-40B4-BE49-F238E27FC236}">
                <a16:creationId xmlns:a16="http://schemas.microsoft.com/office/drawing/2014/main" id="{E4AC79D0-932D-4B74-962B-E3AFC7C3BFA0}"/>
              </a:ext>
            </a:extLst>
          </p:cNvPr>
          <p:cNvSpPr txBox="1"/>
          <p:nvPr/>
        </p:nvSpPr>
        <p:spPr>
          <a:xfrm>
            <a:off x="327025" y="5897775"/>
            <a:ext cx="11537950" cy="923330"/>
          </a:xfrm>
          <a:prstGeom prst="rect">
            <a:avLst/>
          </a:prstGeom>
          <a:noFill/>
        </p:spPr>
        <p:txBody>
          <a:bodyPr wrap="square">
            <a:spAutoFit/>
          </a:bodyPr>
          <a:lstStyle/>
          <a:p>
            <a:pPr algn="just"/>
            <a:r>
              <a:rPr lang="en-US" b="0" i="0" dirty="0">
                <a:solidFill>
                  <a:srgbClr val="000000"/>
                </a:solidFill>
                <a:effectLst/>
                <a:latin typeface="Sitka Subheading" pitchFamily="2" charset="0"/>
              </a:rPr>
              <a:t>A passenger-side predictor proposed by an OTA suggests the best time to buy a ticket so that travelers can make informed decisions. Carriers, on their end, try to find out the optimal price they should set to maximize revenue while remaining competitive.</a:t>
            </a:r>
            <a:endParaRPr lang="en-IN" dirty="0">
              <a:latin typeface="Sitka Subheading" pitchFamily="2" charset="0"/>
            </a:endParaRPr>
          </a:p>
        </p:txBody>
      </p:sp>
    </p:spTree>
    <p:extLst>
      <p:ext uri="{BB962C8B-B14F-4D97-AF65-F5344CB8AC3E}">
        <p14:creationId xmlns:p14="http://schemas.microsoft.com/office/powerpoint/2010/main" val="225257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54B69F-4AE5-4E9D-A5BD-51EBB904F2E0}"/>
              </a:ext>
            </a:extLst>
          </p:cNvPr>
          <p:cNvSpPr txBox="1"/>
          <p:nvPr/>
        </p:nvSpPr>
        <p:spPr>
          <a:xfrm>
            <a:off x="0" y="142814"/>
            <a:ext cx="12192000"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Data Analysis and Model Building Flowchart</a:t>
            </a:r>
            <a:endParaRPr lang="en-IN" sz="3000" u="sng" dirty="0">
              <a:solidFill>
                <a:schemeClr val="accent6">
                  <a:lumMod val="50000"/>
                </a:schemeClr>
              </a:solidFill>
              <a:latin typeface="Franklin Gothic Medium" panose="020B0603020102020204" pitchFamily="34" charset="0"/>
            </a:endParaRPr>
          </a:p>
        </p:txBody>
      </p:sp>
      <p:sp>
        <p:nvSpPr>
          <p:cNvPr id="13" name="Arrow: Right 12">
            <a:extLst>
              <a:ext uri="{FF2B5EF4-FFF2-40B4-BE49-F238E27FC236}">
                <a16:creationId xmlns:a16="http://schemas.microsoft.com/office/drawing/2014/main" id="{30281500-4030-47A3-A609-9F09210D9CC0}"/>
              </a:ext>
            </a:extLst>
          </p:cNvPr>
          <p:cNvSpPr/>
          <p:nvPr/>
        </p:nvSpPr>
        <p:spPr>
          <a:xfrm>
            <a:off x="3474720" y="1120714"/>
            <a:ext cx="853440" cy="584775"/>
          </a:xfrm>
          <a:prstGeom prst="rightArrow">
            <a:avLst/>
          </a:prstGeom>
          <a:scene3d>
            <a:camera prst="perspectiveRight"/>
            <a:lightRig rig="threePt" dir="t"/>
          </a:scene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IN" dirty="0"/>
          </a:p>
        </p:txBody>
      </p:sp>
      <p:sp>
        <p:nvSpPr>
          <p:cNvPr id="15" name="Arrow: Right 14">
            <a:extLst>
              <a:ext uri="{FF2B5EF4-FFF2-40B4-BE49-F238E27FC236}">
                <a16:creationId xmlns:a16="http://schemas.microsoft.com/office/drawing/2014/main" id="{331ED5D4-D4C7-4ABF-843E-A1225DDB3781}"/>
              </a:ext>
            </a:extLst>
          </p:cNvPr>
          <p:cNvSpPr/>
          <p:nvPr/>
        </p:nvSpPr>
        <p:spPr>
          <a:xfrm>
            <a:off x="7477760" y="1124932"/>
            <a:ext cx="822960" cy="584775"/>
          </a:xfrm>
          <a:prstGeom prst="rightArrow">
            <a:avLst/>
          </a:prstGeom>
          <a:scene3d>
            <a:camera prst="perspectiveRight"/>
            <a:lightRig rig="threePt" dir="t"/>
          </a:scene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IN" dirty="0"/>
          </a:p>
        </p:txBody>
      </p:sp>
      <p:sp>
        <p:nvSpPr>
          <p:cNvPr id="17" name="Arrow: Down 16">
            <a:extLst>
              <a:ext uri="{FF2B5EF4-FFF2-40B4-BE49-F238E27FC236}">
                <a16:creationId xmlns:a16="http://schemas.microsoft.com/office/drawing/2014/main" id="{E96EBC68-73CF-4157-AB3C-64D2C0B1A12C}"/>
              </a:ext>
            </a:extLst>
          </p:cNvPr>
          <p:cNvSpPr/>
          <p:nvPr/>
        </p:nvSpPr>
        <p:spPr>
          <a:xfrm>
            <a:off x="9723016" y="1955893"/>
            <a:ext cx="475342" cy="426720"/>
          </a:xfrm>
          <a:prstGeom prst="downArrow">
            <a:avLst/>
          </a:prstGeom>
          <a:scene3d>
            <a:camera prst="perspectiveRight"/>
            <a:lightRig rig="threePt" dir="t"/>
          </a:scene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IN" dirty="0"/>
          </a:p>
        </p:txBody>
      </p:sp>
      <p:sp>
        <p:nvSpPr>
          <p:cNvPr id="19" name="Arrow: Left 18">
            <a:extLst>
              <a:ext uri="{FF2B5EF4-FFF2-40B4-BE49-F238E27FC236}">
                <a16:creationId xmlns:a16="http://schemas.microsoft.com/office/drawing/2014/main" id="{378C39ED-CD63-473E-ABED-E55A10C1D747}"/>
              </a:ext>
            </a:extLst>
          </p:cNvPr>
          <p:cNvSpPr/>
          <p:nvPr/>
        </p:nvSpPr>
        <p:spPr>
          <a:xfrm>
            <a:off x="7477760" y="2600626"/>
            <a:ext cx="822960" cy="584775"/>
          </a:xfrm>
          <a:prstGeom prst="leftArrow">
            <a:avLst/>
          </a:prstGeom>
          <a:scene3d>
            <a:camera prst="perspectiveRight"/>
            <a:lightRig rig="threePt" dir="t"/>
          </a:scene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IN" dirty="0"/>
          </a:p>
        </p:txBody>
      </p:sp>
      <p:sp>
        <p:nvSpPr>
          <p:cNvPr id="21" name="Arrow: Left 20">
            <a:extLst>
              <a:ext uri="{FF2B5EF4-FFF2-40B4-BE49-F238E27FC236}">
                <a16:creationId xmlns:a16="http://schemas.microsoft.com/office/drawing/2014/main" id="{B0BC8930-749C-4BA1-8D21-4CDB7D56071F}"/>
              </a:ext>
            </a:extLst>
          </p:cNvPr>
          <p:cNvSpPr/>
          <p:nvPr/>
        </p:nvSpPr>
        <p:spPr>
          <a:xfrm>
            <a:off x="3474720" y="2600626"/>
            <a:ext cx="853440" cy="584775"/>
          </a:xfrm>
          <a:prstGeom prst="leftArrow">
            <a:avLst/>
          </a:prstGeom>
          <a:scene3d>
            <a:camera prst="perspectiveRight"/>
            <a:lightRig rig="threePt" dir="t"/>
          </a:scene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IN" dirty="0"/>
          </a:p>
        </p:txBody>
      </p:sp>
      <p:sp>
        <p:nvSpPr>
          <p:cNvPr id="23" name="Arrow: Down 22">
            <a:extLst>
              <a:ext uri="{FF2B5EF4-FFF2-40B4-BE49-F238E27FC236}">
                <a16:creationId xmlns:a16="http://schemas.microsoft.com/office/drawing/2014/main" id="{C1199E34-3835-4FE3-A836-D7BAA4FD67BE}"/>
              </a:ext>
            </a:extLst>
          </p:cNvPr>
          <p:cNvSpPr/>
          <p:nvPr/>
        </p:nvSpPr>
        <p:spPr>
          <a:xfrm>
            <a:off x="1696715" y="3493504"/>
            <a:ext cx="477318" cy="426720"/>
          </a:xfrm>
          <a:prstGeom prst="downArrow">
            <a:avLst/>
          </a:prstGeom>
          <a:scene3d>
            <a:camera prst="perspectiveRight"/>
            <a:lightRig rig="threePt" dir="t"/>
          </a:scene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IN" dirty="0"/>
          </a:p>
        </p:txBody>
      </p:sp>
      <p:sp>
        <p:nvSpPr>
          <p:cNvPr id="25" name="Arrow: Right 24">
            <a:extLst>
              <a:ext uri="{FF2B5EF4-FFF2-40B4-BE49-F238E27FC236}">
                <a16:creationId xmlns:a16="http://schemas.microsoft.com/office/drawing/2014/main" id="{BE0BFA2B-6CB0-4380-ACC5-C251192389D9}"/>
              </a:ext>
            </a:extLst>
          </p:cNvPr>
          <p:cNvSpPr/>
          <p:nvPr/>
        </p:nvSpPr>
        <p:spPr>
          <a:xfrm>
            <a:off x="3489959" y="4112016"/>
            <a:ext cx="853440" cy="584774"/>
          </a:xfrm>
          <a:prstGeom prst="rightArrow">
            <a:avLst/>
          </a:prstGeom>
          <a:scene3d>
            <a:camera prst="perspectiveRight"/>
            <a:lightRig rig="threePt" dir="t"/>
          </a:scene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IN" dirty="0"/>
          </a:p>
        </p:txBody>
      </p:sp>
      <p:sp>
        <p:nvSpPr>
          <p:cNvPr id="27" name="Arrow: Right 26">
            <a:extLst>
              <a:ext uri="{FF2B5EF4-FFF2-40B4-BE49-F238E27FC236}">
                <a16:creationId xmlns:a16="http://schemas.microsoft.com/office/drawing/2014/main" id="{AA67A725-3A01-4D55-BB49-26325A2362EE}"/>
              </a:ext>
            </a:extLst>
          </p:cNvPr>
          <p:cNvSpPr/>
          <p:nvPr/>
        </p:nvSpPr>
        <p:spPr>
          <a:xfrm>
            <a:off x="7477760" y="4112016"/>
            <a:ext cx="822960" cy="584774"/>
          </a:xfrm>
          <a:prstGeom prst="rightArrow">
            <a:avLst/>
          </a:prstGeom>
          <a:scene3d>
            <a:camera prst="perspectiveRight"/>
            <a:lightRig rig="threePt" dir="t"/>
          </a:scene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IN" dirty="0"/>
          </a:p>
        </p:txBody>
      </p:sp>
      <p:sp>
        <p:nvSpPr>
          <p:cNvPr id="29" name="Arrow: Down 28">
            <a:extLst>
              <a:ext uri="{FF2B5EF4-FFF2-40B4-BE49-F238E27FC236}">
                <a16:creationId xmlns:a16="http://schemas.microsoft.com/office/drawing/2014/main" id="{293975ED-981F-42AD-BB88-5CFCB8C97D4C}"/>
              </a:ext>
            </a:extLst>
          </p:cNvPr>
          <p:cNvSpPr/>
          <p:nvPr/>
        </p:nvSpPr>
        <p:spPr>
          <a:xfrm>
            <a:off x="9723015" y="5069434"/>
            <a:ext cx="475343" cy="445318"/>
          </a:xfrm>
          <a:prstGeom prst="downArrow">
            <a:avLst/>
          </a:prstGeom>
          <a:scene3d>
            <a:camera prst="perspectiveRight"/>
            <a:lightRig rig="threePt" dir="t"/>
          </a:scene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IN" dirty="0"/>
          </a:p>
        </p:txBody>
      </p:sp>
      <p:sp>
        <p:nvSpPr>
          <p:cNvPr id="31" name="Arrow: Left 30">
            <a:extLst>
              <a:ext uri="{FF2B5EF4-FFF2-40B4-BE49-F238E27FC236}">
                <a16:creationId xmlns:a16="http://schemas.microsoft.com/office/drawing/2014/main" id="{673FE21E-1FF4-4660-BACD-D776F9550A96}"/>
              </a:ext>
            </a:extLst>
          </p:cNvPr>
          <p:cNvSpPr/>
          <p:nvPr/>
        </p:nvSpPr>
        <p:spPr>
          <a:xfrm>
            <a:off x="7477759" y="5733068"/>
            <a:ext cx="826485" cy="584774"/>
          </a:xfrm>
          <a:prstGeom prst="leftArrow">
            <a:avLst/>
          </a:prstGeom>
          <a:scene3d>
            <a:camera prst="perspectiveRight"/>
            <a:lightRig rig="threePt" dir="t"/>
          </a:scene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IN" dirty="0"/>
          </a:p>
        </p:txBody>
      </p:sp>
      <p:sp>
        <p:nvSpPr>
          <p:cNvPr id="33" name="Arrow: Left 32">
            <a:extLst>
              <a:ext uri="{FF2B5EF4-FFF2-40B4-BE49-F238E27FC236}">
                <a16:creationId xmlns:a16="http://schemas.microsoft.com/office/drawing/2014/main" id="{B96CE7C9-D401-49CC-A2F6-B4F3AFDBBD47}"/>
              </a:ext>
            </a:extLst>
          </p:cNvPr>
          <p:cNvSpPr/>
          <p:nvPr/>
        </p:nvSpPr>
        <p:spPr>
          <a:xfrm>
            <a:off x="3482340" y="5737286"/>
            <a:ext cx="838199" cy="625772"/>
          </a:xfrm>
          <a:prstGeom prst="leftArrow">
            <a:avLst/>
          </a:prstGeom>
          <a:scene3d>
            <a:camera prst="perspectiveRight"/>
            <a:lightRig rig="threePt" dir="t"/>
          </a:scene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IN" dirty="0"/>
          </a:p>
        </p:txBody>
      </p:sp>
      <p:graphicFrame>
        <p:nvGraphicFramePr>
          <p:cNvPr id="3" name="Diagram 2">
            <a:extLst>
              <a:ext uri="{FF2B5EF4-FFF2-40B4-BE49-F238E27FC236}">
                <a16:creationId xmlns:a16="http://schemas.microsoft.com/office/drawing/2014/main" id="{2B607290-FD2E-85F8-5CE1-CBEA73A1CD8D}"/>
              </a:ext>
            </a:extLst>
          </p:cNvPr>
          <p:cNvGraphicFramePr/>
          <p:nvPr>
            <p:extLst>
              <p:ext uri="{D42A27DB-BD31-4B8C-83A1-F6EECF244321}">
                <p14:modId xmlns:p14="http://schemas.microsoft.com/office/powerpoint/2010/main" val="1687463258"/>
              </p:ext>
            </p:extLst>
          </p:nvPr>
        </p:nvGraphicFramePr>
        <p:xfrm>
          <a:off x="861112" y="845002"/>
          <a:ext cx="2168848" cy="12756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Diagram 3">
            <a:extLst>
              <a:ext uri="{FF2B5EF4-FFF2-40B4-BE49-F238E27FC236}">
                <a16:creationId xmlns:a16="http://schemas.microsoft.com/office/drawing/2014/main" id="{57B2FB79-8DA0-7904-ECC8-1881F1BD44B2}"/>
              </a:ext>
            </a:extLst>
          </p:cNvPr>
          <p:cNvGraphicFramePr/>
          <p:nvPr>
            <p:extLst>
              <p:ext uri="{D42A27DB-BD31-4B8C-83A1-F6EECF244321}">
                <p14:modId xmlns:p14="http://schemas.microsoft.com/office/powerpoint/2010/main" val="4142689602"/>
              </p:ext>
            </p:extLst>
          </p:nvPr>
        </p:nvGraphicFramePr>
        <p:xfrm>
          <a:off x="4818535" y="845001"/>
          <a:ext cx="2321567" cy="127562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5" name="Diagram 4">
            <a:extLst>
              <a:ext uri="{FF2B5EF4-FFF2-40B4-BE49-F238E27FC236}">
                <a16:creationId xmlns:a16="http://schemas.microsoft.com/office/drawing/2014/main" id="{DDEE1872-B57C-57AC-F556-5CF5A9F0D9FA}"/>
              </a:ext>
            </a:extLst>
          </p:cNvPr>
          <p:cNvGraphicFramePr/>
          <p:nvPr>
            <p:extLst>
              <p:ext uri="{D42A27DB-BD31-4B8C-83A1-F6EECF244321}">
                <p14:modId xmlns:p14="http://schemas.microsoft.com/office/powerpoint/2010/main" val="3747103457"/>
              </p:ext>
            </p:extLst>
          </p:nvPr>
        </p:nvGraphicFramePr>
        <p:xfrm>
          <a:off x="8775717" y="735131"/>
          <a:ext cx="2248405" cy="1198554"/>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6" name="Diagram 5">
            <a:extLst>
              <a:ext uri="{FF2B5EF4-FFF2-40B4-BE49-F238E27FC236}">
                <a16:creationId xmlns:a16="http://schemas.microsoft.com/office/drawing/2014/main" id="{B008F410-CCFB-FC94-3A60-C0D8897458CB}"/>
              </a:ext>
            </a:extLst>
          </p:cNvPr>
          <p:cNvGraphicFramePr/>
          <p:nvPr>
            <p:extLst>
              <p:ext uri="{D42A27DB-BD31-4B8C-83A1-F6EECF244321}">
                <p14:modId xmlns:p14="http://schemas.microsoft.com/office/powerpoint/2010/main" val="2783774582"/>
              </p:ext>
            </p:extLst>
          </p:nvPr>
        </p:nvGraphicFramePr>
        <p:xfrm>
          <a:off x="8836712" y="2417321"/>
          <a:ext cx="2168848" cy="1198553"/>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graphicFrame>
        <p:nvGraphicFramePr>
          <p:cNvPr id="7" name="Diagram 6">
            <a:extLst>
              <a:ext uri="{FF2B5EF4-FFF2-40B4-BE49-F238E27FC236}">
                <a16:creationId xmlns:a16="http://schemas.microsoft.com/office/drawing/2014/main" id="{11CDCEA5-F7F5-5659-4B7B-1E4902E53D27}"/>
              </a:ext>
            </a:extLst>
          </p:cNvPr>
          <p:cNvGraphicFramePr/>
          <p:nvPr>
            <p:extLst>
              <p:ext uri="{D42A27DB-BD31-4B8C-83A1-F6EECF244321}">
                <p14:modId xmlns:p14="http://schemas.microsoft.com/office/powerpoint/2010/main" val="4280123158"/>
              </p:ext>
            </p:extLst>
          </p:nvPr>
        </p:nvGraphicFramePr>
        <p:xfrm>
          <a:off x="4818534" y="2417321"/>
          <a:ext cx="2321567" cy="1275627"/>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graphicFrame>
        <p:nvGraphicFramePr>
          <p:cNvPr id="8" name="Diagram 7">
            <a:extLst>
              <a:ext uri="{FF2B5EF4-FFF2-40B4-BE49-F238E27FC236}">
                <a16:creationId xmlns:a16="http://schemas.microsoft.com/office/drawing/2014/main" id="{F1B4B980-227E-DAFB-9E1C-FDACDC3C95F4}"/>
              </a:ext>
            </a:extLst>
          </p:cNvPr>
          <p:cNvGraphicFramePr/>
          <p:nvPr>
            <p:extLst>
              <p:ext uri="{D42A27DB-BD31-4B8C-83A1-F6EECF244321}">
                <p14:modId xmlns:p14="http://schemas.microsoft.com/office/powerpoint/2010/main" val="1982503017"/>
              </p:ext>
            </p:extLst>
          </p:nvPr>
        </p:nvGraphicFramePr>
        <p:xfrm>
          <a:off x="861112" y="2268820"/>
          <a:ext cx="2168848" cy="1178871"/>
        </p:xfrm>
        <a:graphic>
          <a:graphicData uri="http://schemas.openxmlformats.org/drawingml/2006/diagram">
            <dgm:relIds xmlns:dgm="http://schemas.openxmlformats.org/drawingml/2006/diagram" xmlns:r="http://schemas.openxmlformats.org/officeDocument/2006/relationships" r:dm="rId27" r:lo="rId28" r:qs="rId29" r:cs="rId30"/>
          </a:graphicData>
        </a:graphic>
      </p:graphicFrame>
      <p:graphicFrame>
        <p:nvGraphicFramePr>
          <p:cNvPr id="9" name="Diagram 8">
            <a:extLst>
              <a:ext uri="{FF2B5EF4-FFF2-40B4-BE49-F238E27FC236}">
                <a16:creationId xmlns:a16="http://schemas.microsoft.com/office/drawing/2014/main" id="{C85D7A8A-2C93-2D5B-814D-610AA27335AE}"/>
              </a:ext>
            </a:extLst>
          </p:cNvPr>
          <p:cNvGraphicFramePr/>
          <p:nvPr>
            <p:extLst>
              <p:ext uri="{D42A27DB-BD31-4B8C-83A1-F6EECF244321}">
                <p14:modId xmlns:p14="http://schemas.microsoft.com/office/powerpoint/2010/main" val="3063274865"/>
              </p:ext>
            </p:extLst>
          </p:nvPr>
        </p:nvGraphicFramePr>
        <p:xfrm>
          <a:off x="861112" y="3966037"/>
          <a:ext cx="2168848" cy="1327324"/>
        </p:xfrm>
        <a:graphic>
          <a:graphicData uri="http://schemas.openxmlformats.org/drawingml/2006/diagram">
            <dgm:relIds xmlns:dgm="http://schemas.openxmlformats.org/drawingml/2006/diagram" xmlns:r="http://schemas.openxmlformats.org/officeDocument/2006/relationships" r:dm="rId32" r:lo="rId33" r:qs="rId34" r:cs="rId35"/>
          </a:graphicData>
        </a:graphic>
      </p:graphicFrame>
      <p:graphicFrame>
        <p:nvGraphicFramePr>
          <p:cNvPr id="10" name="Diagram 9">
            <a:extLst>
              <a:ext uri="{FF2B5EF4-FFF2-40B4-BE49-F238E27FC236}">
                <a16:creationId xmlns:a16="http://schemas.microsoft.com/office/drawing/2014/main" id="{535827A8-4598-9B87-3F5C-BF972322EC3D}"/>
              </a:ext>
            </a:extLst>
          </p:cNvPr>
          <p:cNvGraphicFramePr/>
          <p:nvPr>
            <p:extLst>
              <p:ext uri="{D42A27DB-BD31-4B8C-83A1-F6EECF244321}">
                <p14:modId xmlns:p14="http://schemas.microsoft.com/office/powerpoint/2010/main" val="418906320"/>
              </p:ext>
            </p:extLst>
          </p:nvPr>
        </p:nvGraphicFramePr>
        <p:xfrm>
          <a:off x="4818535" y="3966036"/>
          <a:ext cx="2168848" cy="1327323"/>
        </p:xfrm>
        <a:graphic>
          <a:graphicData uri="http://schemas.openxmlformats.org/drawingml/2006/diagram">
            <dgm:relIds xmlns:dgm="http://schemas.openxmlformats.org/drawingml/2006/diagram" xmlns:r="http://schemas.openxmlformats.org/officeDocument/2006/relationships" r:dm="rId37" r:lo="rId38" r:qs="rId39" r:cs="rId40"/>
          </a:graphicData>
        </a:graphic>
      </p:graphicFrame>
      <p:graphicFrame>
        <p:nvGraphicFramePr>
          <p:cNvPr id="11" name="Diagram 10">
            <a:extLst>
              <a:ext uri="{FF2B5EF4-FFF2-40B4-BE49-F238E27FC236}">
                <a16:creationId xmlns:a16="http://schemas.microsoft.com/office/drawing/2014/main" id="{8A106D6E-D0FE-9DBB-A638-4D060E6FCF74}"/>
              </a:ext>
            </a:extLst>
          </p:cNvPr>
          <p:cNvGraphicFramePr/>
          <p:nvPr>
            <p:extLst>
              <p:ext uri="{D42A27DB-BD31-4B8C-83A1-F6EECF244321}">
                <p14:modId xmlns:p14="http://schemas.microsoft.com/office/powerpoint/2010/main" val="746396855"/>
              </p:ext>
            </p:extLst>
          </p:nvPr>
        </p:nvGraphicFramePr>
        <p:xfrm>
          <a:off x="8836712" y="3966037"/>
          <a:ext cx="2168848" cy="1065078"/>
        </p:xfrm>
        <a:graphic>
          <a:graphicData uri="http://schemas.openxmlformats.org/drawingml/2006/diagram">
            <dgm:relIds xmlns:dgm="http://schemas.openxmlformats.org/drawingml/2006/diagram" xmlns:r="http://schemas.openxmlformats.org/officeDocument/2006/relationships" r:dm="rId42" r:lo="rId43" r:qs="rId44" r:cs="rId45"/>
          </a:graphicData>
        </a:graphic>
      </p:graphicFrame>
      <p:graphicFrame>
        <p:nvGraphicFramePr>
          <p:cNvPr id="12" name="Diagram 11">
            <a:extLst>
              <a:ext uri="{FF2B5EF4-FFF2-40B4-BE49-F238E27FC236}">
                <a16:creationId xmlns:a16="http://schemas.microsoft.com/office/drawing/2014/main" id="{65422A6E-C279-E94E-E2E3-0AB0CD853227}"/>
              </a:ext>
            </a:extLst>
          </p:cNvPr>
          <p:cNvGraphicFramePr/>
          <p:nvPr>
            <p:extLst>
              <p:ext uri="{D42A27DB-BD31-4B8C-83A1-F6EECF244321}">
                <p14:modId xmlns:p14="http://schemas.microsoft.com/office/powerpoint/2010/main" val="1167748649"/>
              </p:ext>
            </p:extLst>
          </p:nvPr>
        </p:nvGraphicFramePr>
        <p:xfrm>
          <a:off x="8836712" y="5553071"/>
          <a:ext cx="2168848" cy="1065078"/>
        </p:xfrm>
        <a:graphic>
          <a:graphicData uri="http://schemas.openxmlformats.org/drawingml/2006/diagram">
            <dgm:relIds xmlns:dgm="http://schemas.openxmlformats.org/drawingml/2006/diagram" xmlns:r="http://schemas.openxmlformats.org/officeDocument/2006/relationships" r:dm="rId47" r:lo="rId48" r:qs="rId49" r:cs="rId50"/>
          </a:graphicData>
        </a:graphic>
      </p:graphicFrame>
      <p:graphicFrame>
        <p:nvGraphicFramePr>
          <p:cNvPr id="14" name="Diagram 13">
            <a:extLst>
              <a:ext uri="{FF2B5EF4-FFF2-40B4-BE49-F238E27FC236}">
                <a16:creationId xmlns:a16="http://schemas.microsoft.com/office/drawing/2014/main" id="{1995B58F-FEDE-4229-0F68-A7A6489DD359}"/>
              </a:ext>
            </a:extLst>
          </p:cNvPr>
          <p:cNvGraphicFramePr/>
          <p:nvPr>
            <p:extLst>
              <p:ext uri="{D42A27DB-BD31-4B8C-83A1-F6EECF244321}">
                <p14:modId xmlns:p14="http://schemas.microsoft.com/office/powerpoint/2010/main" val="897987969"/>
              </p:ext>
            </p:extLst>
          </p:nvPr>
        </p:nvGraphicFramePr>
        <p:xfrm>
          <a:off x="4818535" y="5413457"/>
          <a:ext cx="2168848" cy="1204692"/>
        </p:xfrm>
        <a:graphic>
          <a:graphicData uri="http://schemas.openxmlformats.org/drawingml/2006/diagram">
            <dgm:relIds xmlns:dgm="http://schemas.openxmlformats.org/drawingml/2006/diagram" xmlns:r="http://schemas.openxmlformats.org/officeDocument/2006/relationships" r:dm="rId52" r:lo="rId53" r:qs="rId54" r:cs="rId55"/>
          </a:graphicData>
        </a:graphic>
      </p:graphicFrame>
      <p:graphicFrame>
        <p:nvGraphicFramePr>
          <p:cNvPr id="16" name="Diagram 15">
            <a:extLst>
              <a:ext uri="{FF2B5EF4-FFF2-40B4-BE49-F238E27FC236}">
                <a16:creationId xmlns:a16="http://schemas.microsoft.com/office/drawing/2014/main" id="{6DB33630-0D99-72E9-0F62-F6129A26BAE7}"/>
              </a:ext>
            </a:extLst>
          </p:cNvPr>
          <p:cNvGraphicFramePr/>
          <p:nvPr>
            <p:extLst>
              <p:ext uri="{D42A27DB-BD31-4B8C-83A1-F6EECF244321}">
                <p14:modId xmlns:p14="http://schemas.microsoft.com/office/powerpoint/2010/main" val="4070025329"/>
              </p:ext>
            </p:extLst>
          </p:nvPr>
        </p:nvGraphicFramePr>
        <p:xfrm>
          <a:off x="850950" y="5483264"/>
          <a:ext cx="2168848" cy="1204692"/>
        </p:xfrm>
        <a:graphic>
          <a:graphicData uri="http://schemas.openxmlformats.org/drawingml/2006/diagram">
            <dgm:relIds xmlns:dgm="http://schemas.openxmlformats.org/drawingml/2006/diagram" xmlns:r="http://schemas.openxmlformats.org/officeDocument/2006/relationships" r:dm="rId57" r:lo="rId58" r:qs="rId59" r:cs="rId60"/>
          </a:graphicData>
        </a:graphic>
      </p:graphicFrame>
    </p:spTree>
    <p:extLst>
      <p:ext uri="{BB962C8B-B14F-4D97-AF65-F5344CB8AC3E}">
        <p14:creationId xmlns:p14="http://schemas.microsoft.com/office/powerpoint/2010/main" val="33480687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9F173D0-E24A-4A39-884B-E8CD564E0481}"/>
              </a:ext>
            </a:extLst>
          </p:cNvPr>
          <p:cNvSpPr txBox="1"/>
          <p:nvPr/>
        </p:nvSpPr>
        <p:spPr>
          <a:xfrm>
            <a:off x="606490" y="83976"/>
            <a:ext cx="11066106" cy="553998"/>
          </a:xfrm>
          <a:prstGeom prst="rect">
            <a:avLst/>
          </a:prstGeom>
          <a:noFill/>
        </p:spPr>
        <p:txBody>
          <a:bodyPr wrap="square" rtlCol="0">
            <a:spAutoFit/>
          </a:bodyPr>
          <a:lstStyle/>
          <a:p>
            <a:r>
              <a:rPr lang="en-US" sz="3000" u="sng" dirty="0">
                <a:solidFill>
                  <a:schemeClr val="accent6">
                    <a:lumMod val="50000"/>
                  </a:schemeClr>
                </a:solidFill>
                <a:latin typeface="Franklin Gothic Medium" panose="020B0603020102020204" pitchFamily="34" charset="0"/>
              </a:rPr>
              <a:t>Exploratory Data Analysis (EDA) Steps</a:t>
            </a:r>
            <a:endParaRPr lang="en-IN" sz="3000" u="sng" dirty="0">
              <a:solidFill>
                <a:schemeClr val="accent6">
                  <a:lumMod val="50000"/>
                </a:schemeClr>
              </a:solidFill>
              <a:latin typeface="Franklin Gothic Medium" panose="020B0603020102020204" pitchFamily="34" charset="0"/>
            </a:endParaRPr>
          </a:p>
        </p:txBody>
      </p:sp>
      <p:sp>
        <p:nvSpPr>
          <p:cNvPr id="3" name="TextBox 2">
            <a:extLst>
              <a:ext uri="{FF2B5EF4-FFF2-40B4-BE49-F238E27FC236}">
                <a16:creationId xmlns:a16="http://schemas.microsoft.com/office/drawing/2014/main" id="{25823B0B-A990-40C9-A3ED-6365DB0B43BE}"/>
              </a:ext>
            </a:extLst>
          </p:cNvPr>
          <p:cNvSpPr txBox="1"/>
          <p:nvPr/>
        </p:nvSpPr>
        <p:spPr>
          <a:xfrm>
            <a:off x="209550" y="637974"/>
            <a:ext cx="11725275" cy="7025000"/>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a:latin typeface="Sitka Subheading" pitchFamily="2" charset="0"/>
              </a:rPr>
              <a:t>Importing necessary libraries and importing dataset as a data frame.</a:t>
            </a:r>
          </a:p>
          <a:p>
            <a:pPr marL="285750" indent="-285750" algn="just">
              <a:buFont typeface="Wingdings" panose="05000000000000000000" pitchFamily="2" charset="2"/>
              <a:buChar char="Ø"/>
            </a:pPr>
            <a:r>
              <a:rPr lang="en-IN" dirty="0">
                <a:effectLst/>
                <a:latin typeface="Sitka Subheading" pitchFamily="2" charset="0"/>
                <a:ea typeface="Calibri" panose="020F0502020204030204" pitchFamily="34" charset="0"/>
                <a:cs typeface="Times New Roman" panose="02020603050405020304" pitchFamily="18" charset="0"/>
              </a:rPr>
              <a:t>Checked some statistical information like shape, number of unique values present, info, </a:t>
            </a:r>
            <a:r>
              <a:rPr lang="en-IN" dirty="0">
                <a:latin typeface="Sitka Subheading" pitchFamily="2" charset="0"/>
                <a:ea typeface="Calibri" panose="020F0502020204030204" pitchFamily="34" charset="0"/>
                <a:cs typeface="Times New Roman" panose="02020603050405020304" pitchFamily="18" charset="0"/>
              </a:rPr>
              <a:t>data types </a:t>
            </a:r>
            <a:r>
              <a:rPr lang="en-IN" dirty="0">
                <a:effectLst/>
                <a:latin typeface="Sitka Subheading" pitchFamily="2" charset="0"/>
                <a:ea typeface="Calibri" panose="020F0502020204030204" pitchFamily="34" charset="0"/>
                <a:cs typeface="Times New Roman" panose="02020603050405020304" pitchFamily="18" charset="0"/>
              </a:rPr>
              <a:t>etc.</a:t>
            </a:r>
          </a:p>
          <a:p>
            <a:pPr marL="285750" indent="-285750" algn="just">
              <a:buFont typeface="Wingdings" panose="05000000000000000000" pitchFamily="2" charset="2"/>
              <a:buChar char="Ø"/>
            </a:pPr>
            <a:r>
              <a:rPr lang="en-IN" sz="1800" dirty="0">
                <a:solidFill>
                  <a:srgbClr val="000000"/>
                </a:solidFill>
                <a:effectLst/>
                <a:latin typeface="Sitka Subheading" pitchFamily="2" charset="0"/>
                <a:ea typeface="Calibri" panose="020F0502020204030204" pitchFamily="34" charset="0"/>
                <a:cs typeface="Times New Roman" panose="02020603050405020304" pitchFamily="18" charset="0"/>
              </a:rPr>
              <a:t>Taking care of Timestamp variables by converting data types of “</a:t>
            </a:r>
            <a:r>
              <a:rPr lang="en-IN" sz="1800" dirty="0" err="1">
                <a:solidFill>
                  <a:srgbClr val="000000"/>
                </a:solidFill>
                <a:effectLst/>
                <a:latin typeface="Sitka Subheading" pitchFamily="2" charset="0"/>
                <a:ea typeface="Calibri" panose="020F0502020204030204" pitchFamily="34" charset="0"/>
                <a:cs typeface="Times New Roman" panose="02020603050405020304" pitchFamily="18" charset="0"/>
              </a:rPr>
              <a:t>Departure_time</a:t>
            </a:r>
            <a:r>
              <a:rPr lang="en-IN" sz="1800" dirty="0">
                <a:solidFill>
                  <a:srgbClr val="000000"/>
                </a:solidFill>
                <a:effectLst/>
                <a:latin typeface="Sitka Subheading" pitchFamily="2" charset="0"/>
                <a:ea typeface="Calibri" panose="020F0502020204030204" pitchFamily="34" charset="0"/>
                <a:cs typeface="Times New Roman" panose="02020603050405020304" pitchFamily="18" charset="0"/>
              </a:rPr>
              <a:t>” and “</a:t>
            </a:r>
            <a:r>
              <a:rPr lang="en-IN" sz="1800" dirty="0" err="1">
                <a:solidFill>
                  <a:srgbClr val="000000"/>
                </a:solidFill>
                <a:effectLst/>
                <a:latin typeface="Sitka Subheading" pitchFamily="2" charset="0"/>
                <a:ea typeface="Calibri" panose="020F0502020204030204" pitchFamily="34" charset="0"/>
                <a:cs typeface="Times New Roman" panose="02020603050405020304" pitchFamily="18" charset="0"/>
              </a:rPr>
              <a:t>Time_of_arrival</a:t>
            </a:r>
            <a:r>
              <a:rPr lang="en-IN" sz="1800" dirty="0">
                <a:solidFill>
                  <a:srgbClr val="000000"/>
                </a:solidFill>
                <a:effectLst/>
                <a:latin typeface="Sitka Subheading" pitchFamily="2" charset="0"/>
                <a:ea typeface="Calibri" panose="020F0502020204030204" pitchFamily="34" charset="0"/>
                <a:cs typeface="Times New Roman" panose="02020603050405020304" pitchFamily="18" charset="0"/>
              </a:rPr>
              <a:t>” from object data type into datetime data types.</a:t>
            </a:r>
            <a:endParaRPr lang="en-IN" sz="1800" dirty="0">
              <a:effectLst/>
              <a:latin typeface="Sitka Subheading" pitchFamily="2"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IN" sz="1800" dirty="0">
                <a:effectLst/>
                <a:latin typeface="Sitka Subheading" pitchFamily="2" charset="0"/>
                <a:ea typeface="Calibri" panose="020F0502020204030204" pitchFamily="34" charset="0"/>
                <a:cs typeface="Times New Roman" panose="02020603050405020304" pitchFamily="18" charset="0"/>
              </a:rPr>
              <a:t>Done feature engineering on some features </a:t>
            </a:r>
            <a:r>
              <a:rPr lang="en-IN" sz="1800" dirty="0">
                <a:effectLst/>
                <a:latin typeface="Sitka Subheading" pitchFamily="2" charset="0"/>
                <a:ea typeface="Calibri" panose="020F0502020204030204" pitchFamily="34" charset="0"/>
              </a:rPr>
              <a:t>as they had some irrelevant values and replaced them with empty spaces.</a:t>
            </a:r>
            <a:endParaRPr lang="en-IN" dirty="0">
              <a:latin typeface="Sitka Subheading" pitchFamily="2" charset="0"/>
              <a:cs typeface="Times New Roman" panose="02020603050405020304" pitchFamily="18" charset="0"/>
            </a:endParaRPr>
          </a:p>
          <a:p>
            <a:pPr marL="285750" indent="-285750" algn="just">
              <a:buFont typeface="Wingdings" panose="05000000000000000000" pitchFamily="2" charset="2"/>
              <a:buChar char="Ø"/>
            </a:pPr>
            <a:r>
              <a:rPr lang="en-IN" sz="1800" dirty="0">
                <a:solidFill>
                  <a:srgbClr val="000000"/>
                </a:solidFill>
                <a:effectLst/>
                <a:latin typeface="Sitka Subheading" pitchFamily="2" charset="0"/>
                <a:ea typeface="Calibri" panose="020F0502020204030204" pitchFamily="34" charset="0"/>
              </a:rPr>
              <a:t>Extracted proper Duration column in terms of float data type from the difference of arrival time and departure </a:t>
            </a:r>
            <a:r>
              <a:rPr lang="en-IN" sz="1800" dirty="0" err="1">
                <a:solidFill>
                  <a:srgbClr val="000000"/>
                </a:solidFill>
                <a:effectLst/>
                <a:latin typeface="Sitka Subheading" pitchFamily="2" charset="0"/>
                <a:ea typeface="Calibri" panose="020F0502020204030204" pitchFamily="34" charset="0"/>
              </a:rPr>
              <a:t>time.</a:t>
            </a:r>
            <a:r>
              <a:rPr lang="en-IN" sz="1800" dirty="0" err="1">
                <a:solidFill>
                  <a:srgbClr val="000000"/>
                </a:solidFill>
                <a:effectLst/>
                <a:latin typeface="Sitka Subheading" pitchFamily="2" charset="0"/>
                <a:ea typeface="Calibri" panose="020F0502020204030204" pitchFamily="34" charset="0"/>
                <a:cs typeface="Calibri" panose="020F0502020204030204" pitchFamily="34" charset="0"/>
              </a:rPr>
              <a:t>Extracted</a:t>
            </a:r>
            <a:r>
              <a:rPr lang="en-IN" sz="1800" dirty="0">
                <a:solidFill>
                  <a:srgbClr val="000000"/>
                </a:solidFill>
                <a:effectLst/>
                <a:latin typeface="Sitka Subheading" pitchFamily="2" charset="0"/>
                <a:ea typeface="Calibri" panose="020F0502020204030204" pitchFamily="34" charset="0"/>
                <a:cs typeface="Calibri" panose="020F0502020204030204" pitchFamily="34" charset="0"/>
              </a:rPr>
              <a:t> </a:t>
            </a:r>
            <a:r>
              <a:rPr lang="en-IN" sz="1800" dirty="0" err="1">
                <a:solidFill>
                  <a:srgbClr val="000000"/>
                </a:solidFill>
                <a:effectLst/>
                <a:latin typeface="Sitka Subheading" pitchFamily="2" charset="0"/>
                <a:ea typeface="Calibri" panose="020F0502020204030204" pitchFamily="34" charset="0"/>
                <a:cs typeface="Calibri" panose="020F0502020204030204" pitchFamily="34" charset="0"/>
              </a:rPr>
              <a:t>Departure_Hour</a:t>
            </a:r>
            <a:r>
              <a:rPr lang="en-IN" sz="1800" dirty="0">
                <a:solidFill>
                  <a:srgbClr val="000000"/>
                </a:solidFill>
                <a:effectLst/>
                <a:latin typeface="Sitka Subheading" pitchFamily="2" charset="0"/>
                <a:ea typeface="Calibri" panose="020F0502020204030204" pitchFamily="34" charset="0"/>
                <a:cs typeface="Calibri" panose="020F0502020204030204" pitchFamily="34" charset="0"/>
              </a:rPr>
              <a:t>, </a:t>
            </a:r>
            <a:r>
              <a:rPr lang="en-IN" sz="1800" dirty="0" err="1">
                <a:solidFill>
                  <a:srgbClr val="000000"/>
                </a:solidFill>
                <a:effectLst/>
                <a:latin typeface="Sitka Subheading" pitchFamily="2" charset="0"/>
                <a:ea typeface="Calibri" panose="020F0502020204030204" pitchFamily="34" charset="0"/>
                <a:cs typeface="Calibri" panose="020F0502020204030204" pitchFamily="34" charset="0"/>
              </a:rPr>
              <a:t>Deparutre_Min</a:t>
            </a:r>
            <a:r>
              <a:rPr lang="en-IN" sz="1800" dirty="0">
                <a:solidFill>
                  <a:srgbClr val="000000"/>
                </a:solidFill>
                <a:effectLst/>
                <a:latin typeface="Sitka Subheading" pitchFamily="2" charset="0"/>
                <a:ea typeface="Calibri" panose="020F0502020204030204" pitchFamily="34" charset="0"/>
                <a:cs typeface="Calibri" panose="020F0502020204030204" pitchFamily="34" charset="0"/>
              </a:rPr>
              <a:t> and </a:t>
            </a:r>
            <a:r>
              <a:rPr lang="en-IN" sz="1800" dirty="0" err="1">
                <a:solidFill>
                  <a:srgbClr val="000000"/>
                </a:solidFill>
                <a:effectLst/>
                <a:latin typeface="Sitka Subheading" pitchFamily="2" charset="0"/>
                <a:ea typeface="Calibri" panose="020F0502020204030204" pitchFamily="34" charset="0"/>
                <a:cs typeface="Calibri" panose="020F0502020204030204" pitchFamily="34" charset="0"/>
              </a:rPr>
              <a:t>Arrival_Hour</a:t>
            </a:r>
            <a:r>
              <a:rPr lang="en-IN" sz="1800" dirty="0">
                <a:solidFill>
                  <a:srgbClr val="000000"/>
                </a:solidFill>
                <a:effectLst/>
                <a:latin typeface="Sitka Subheading" pitchFamily="2" charset="0"/>
                <a:ea typeface="Calibri" panose="020F0502020204030204" pitchFamily="34" charset="0"/>
                <a:cs typeface="Calibri" panose="020F0502020204030204" pitchFamily="34" charset="0"/>
              </a:rPr>
              <a:t>, </a:t>
            </a:r>
            <a:r>
              <a:rPr lang="en-IN" sz="1800" dirty="0" err="1">
                <a:solidFill>
                  <a:srgbClr val="000000"/>
                </a:solidFill>
                <a:effectLst/>
                <a:latin typeface="Sitka Subheading" pitchFamily="2" charset="0"/>
                <a:ea typeface="Calibri" panose="020F0502020204030204" pitchFamily="34" charset="0"/>
                <a:cs typeface="Calibri" panose="020F0502020204030204" pitchFamily="34" charset="0"/>
              </a:rPr>
              <a:t>Arrival_Min</a:t>
            </a:r>
            <a:r>
              <a:rPr lang="en-IN" sz="1800" dirty="0">
                <a:solidFill>
                  <a:srgbClr val="000000"/>
                </a:solidFill>
                <a:effectLst/>
                <a:latin typeface="Sitka Subheading" pitchFamily="2" charset="0"/>
                <a:ea typeface="Calibri" panose="020F0502020204030204" pitchFamily="34" charset="0"/>
                <a:cs typeface="Calibri" panose="020F0502020204030204" pitchFamily="34" charset="0"/>
              </a:rPr>
              <a:t> columns from </a:t>
            </a:r>
            <a:r>
              <a:rPr lang="en-IN" sz="1800" dirty="0" err="1">
                <a:solidFill>
                  <a:srgbClr val="000000"/>
                </a:solidFill>
                <a:effectLst/>
                <a:latin typeface="Sitka Subheading" pitchFamily="2" charset="0"/>
                <a:ea typeface="Calibri" panose="020F0502020204030204" pitchFamily="34" charset="0"/>
                <a:cs typeface="Calibri" panose="020F0502020204030204" pitchFamily="34" charset="0"/>
              </a:rPr>
              <a:t>Departure_time</a:t>
            </a:r>
            <a:r>
              <a:rPr lang="en-IN" sz="1800" dirty="0">
                <a:solidFill>
                  <a:srgbClr val="000000"/>
                </a:solidFill>
                <a:effectLst/>
                <a:latin typeface="Sitka Subheading" pitchFamily="2" charset="0"/>
                <a:ea typeface="Calibri" panose="020F0502020204030204" pitchFamily="34" charset="0"/>
                <a:cs typeface="Calibri" panose="020F0502020204030204" pitchFamily="34" charset="0"/>
              </a:rPr>
              <a:t> and </a:t>
            </a:r>
            <a:r>
              <a:rPr lang="en-IN" sz="1800" dirty="0" err="1">
                <a:solidFill>
                  <a:srgbClr val="000000"/>
                </a:solidFill>
                <a:effectLst/>
                <a:latin typeface="Sitka Subheading" pitchFamily="2" charset="0"/>
                <a:ea typeface="Calibri" panose="020F0502020204030204" pitchFamily="34" charset="0"/>
                <a:cs typeface="Calibri" panose="020F0502020204030204" pitchFamily="34" charset="0"/>
              </a:rPr>
              <a:t>Time_of_arrival</a:t>
            </a:r>
            <a:r>
              <a:rPr lang="en-IN" sz="1800" dirty="0">
                <a:solidFill>
                  <a:srgbClr val="000000"/>
                </a:solidFill>
                <a:effectLst/>
                <a:latin typeface="Sitka Subheading" pitchFamily="2" charset="0"/>
                <a:ea typeface="Calibri" panose="020F0502020204030204" pitchFamily="34" charset="0"/>
                <a:cs typeface="Calibri" panose="020F0502020204030204" pitchFamily="34" charset="0"/>
              </a:rPr>
              <a:t> columns and dropped these columns after extraction. </a:t>
            </a:r>
          </a:p>
          <a:p>
            <a:pPr marL="285750" indent="-285750" algn="just">
              <a:buFont typeface="Wingdings" panose="05000000000000000000" pitchFamily="2" charset="2"/>
              <a:buChar char="Ø"/>
            </a:pPr>
            <a:r>
              <a:rPr lang="en-IN" sz="1800" dirty="0">
                <a:solidFill>
                  <a:srgbClr val="000000"/>
                </a:solidFill>
                <a:effectLst/>
                <a:latin typeface="Sitka Subheading" pitchFamily="2" charset="0"/>
                <a:ea typeface="Calibri" panose="020F0502020204030204" pitchFamily="34" charset="0"/>
                <a:cs typeface="Calibri" panose="020F0502020204030204" pitchFamily="34" charset="0"/>
              </a:rPr>
              <a:t>The label “Price" should be continuous numeric data but due to some string values like “,” it was showing as object data type. So, I replaced this sign by empty space and converted into float data type.</a:t>
            </a:r>
          </a:p>
          <a:p>
            <a:pPr marL="285750" indent="-285750" algn="just">
              <a:buFont typeface="Wingdings" panose="05000000000000000000" pitchFamily="2" charset="2"/>
              <a:buChar char="Ø"/>
            </a:pPr>
            <a:r>
              <a:rPr lang="en-IN" sz="1800" dirty="0">
                <a:solidFill>
                  <a:srgbClr val="000000"/>
                </a:solidFill>
                <a:effectLst/>
                <a:latin typeface="Sitka Subheading" pitchFamily="2" charset="0"/>
                <a:ea typeface="Calibri" panose="020F0502020204030204" pitchFamily="34" charset="0"/>
                <a:cs typeface="Calibri" panose="020F0502020204030204" pitchFamily="34" charset="0"/>
              </a:rPr>
              <a:t>Grouped same categories in the column </a:t>
            </a:r>
            <a:r>
              <a:rPr lang="en-IN" sz="1800" dirty="0" err="1">
                <a:solidFill>
                  <a:srgbClr val="000000"/>
                </a:solidFill>
                <a:effectLst/>
                <a:latin typeface="Sitka Subheading" pitchFamily="2" charset="0"/>
                <a:ea typeface="Calibri" panose="020F0502020204030204" pitchFamily="34" charset="0"/>
                <a:cs typeface="Calibri" panose="020F0502020204030204" pitchFamily="34" charset="0"/>
              </a:rPr>
              <a:t>Me</a:t>
            </a:r>
            <a:r>
              <a:rPr lang="en-IN" dirty="0" err="1">
                <a:solidFill>
                  <a:srgbClr val="000000"/>
                </a:solidFill>
                <a:latin typeface="Sitka Subheading" pitchFamily="2" charset="0"/>
                <a:ea typeface="Calibri" panose="020F0502020204030204" pitchFamily="34" charset="0"/>
                <a:cs typeface="Calibri" panose="020F0502020204030204" pitchFamily="34" charset="0"/>
              </a:rPr>
              <a:t>al_availability</a:t>
            </a:r>
            <a:r>
              <a:rPr lang="en-IN" dirty="0">
                <a:solidFill>
                  <a:srgbClr val="000000"/>
                </a:solidFill>
                <a:latin typeface="Sitka Subheading" pitchFamily="2" charset="0"/>
                <a:ea typeface="Calibri" panose="020F0502020204030204" pitchFamily="34" charset="0"/>
                <a:cs typeface="Calibri" panose="020F0502020204030204" pitchFamily="34" charset="0"/>
              </a:rPr>
              <a:t> and converted categorical data into numeric data in </a:t>
            </a:r>
            <a:r>
              <a:rPr lang="en-IN" dirty="0" err="1">
                <a:solidFill>
                  <a:srgbClr val="000000"/>
                </a:solidFill>
                <a:latin typeface="Sitka Subheading" pitchFamily="2" charset="0"/>
                <a:ea typeface="Calibri" panose="020F0502020204030204" pitchFamily="34" charset="0"/>
                <a:cs typeface="Calibri" panose="020F0502020204030204" pitchFamily="34" charset="0"/>
              </a:rPr>
              <a:t>Number_of_stops</a:t>
            </a:r>
            <a:r>
              <a:rPr lang="en-IN" dirty="0">
                <a:solidFill>
                  <a:srgbClr val="000000"/>
                </a:solidFill>
                <a:latin typeface="Sitka Subheading" pitchFamily="2" charset="0"/>
                <a:ea typeface="Calibri" panose="020F0502020204030204" pitchFamily="34" charset="0"/>
                <a:cs typeface="Calibri" panose="020F0502020204030204" pitchFamily="34" charset="0"/>
              </a:rPr>
              <a:t> </a:t>
            </a:r>
            <a:r>
              <a:rPr lang="en-IN" sz="1800" dirty="0">
                <a:solidFill>
                  <a:srgbClr val="000000"/>
                </a:solidFill>
                <a:effectLst/>
                <a:latin typeface="Sitka Subheading" pitchFamily="2" charset="0"/>
                <a:ea typeface="Calibri" panose="020F0502020204030204" pitchFamily="34" charset="0"/>
                <a:cs typeface="Calibri" panose="020F0502020204030204" pitchFamily="34" charset="0"/>
              </a:rPr>
              <a:t> column.</a:t>
            </a:r>
            <a:endParaRPr lang="en-IN" sz="1800" dirty="0">
              <a:effectLst/>
              <a:latin typeface="Sitka Subheading" pitchFamily="2"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r>
              <a:rPr lang="en-IN" sz="1800" dirty="0">
                <a:effectLst/>
                <a:latin typeface="Sitka Subheading" pitchFamily="2" charset="0"/>
                <a:ea typeface="Calibri" panose="020F0502020204030204" pitchFamily="34" charset="0"/>
                <a:cs typeface="Times New Roman" panose="02020603050405020304" pitchFamily="18" charset="0"/>
              </a:rPr>
              <a:t>Checked for null values and found no missing values in the dataset.</a:t>
            </a:r>
            <a:endParaRPr lang="en-IN" dirty="0">
              <a:solidFill>
                <a:srgbClr val="000000"/>
              </a:solidFill>
              <a:latin typeface="Sitka Subheading" pitchFamily="2" charset="0"/>
              <a:ea typeface="Calibri" panose="020F0502020204030204" pitchFamily="34" charset="0"/>
            </a:endParaRPr>
          </a:p>
          <a:p>
            <a:pPr marL="285750" indent="-285750" algn="just">
              <a:buFont typeface="Wingdings" panose="05000000000000000000" pitchFamily="2" charset="2"/>
              <a:buChar char="Ø"/>
            </a:pPr>
            <a:r>
              <a:rPr lang="en-IN" dirty="0">
                <a:latin typeface="Sitka Subheading" pitchFamily="2" charset="0"/>
                <a:cs typeface="Times New Roman" panose="02020603050405020304" pitchFamily="18" charset="0"/>
              </a:rPr>
              <a:t>Performed univariate, bivariate and multivariate analysis. </a:t>
            </a:r>
            <a:r>
              <a:rPr lang="en-IN" sz="1800" dirty="0">
                <a:effectLst/>
                <a:latin typeface="Sitka Subheading" pitchFamily="2" charset="0"/>
                <a:ea typeface="Calibri" panose="020F0502020204030204" pitchFamily="34" charset="0"/>
              </a:rPr>
              <a:t>Visualized each feature using seaborn and matplotlib libraries by plotting several categorical and numerical plots like pie plot, count plot, bar plot, reg plot, strip plot, line plot, box plot, boxen plot, distribution plot, and pair plot.</a:t>
            </a:r>
          </a:p>
          <a:p>
            <a:pPr marL="285750" indent="-285750" algn="just">
              <a:buFont typeface="Wingdings" panose="05000000000000000000" pitchFamily="2" charset="2"/>
              <a:buChar char="Ø"/>
            </a:pPr>
            <a:r>
              <a:rPr lang="en-IN" sz="1800" dirty="0">
                <a:solidFill>
                  <a:srgbClr val="000000"/>
                </a:solidFill>
                <a:effectLst/>
                <a:latin typeface="Sitka Subheading" pitchFamily="2" charset="0"/>
                <a:ea typeface="Times New Roman" panose="02020603050405020304" pitchFamily="18" charset="0"/>
              </a:rPr>
              <a:t>Identified outliers using box plots and checked skewness and removed skewness in Duration column using sqrt method.</a:t>
            </a:r>
          </a:p>
          <a:p>
            <a:pPr marL="285750" indent="-285750" algn="just">
              <a:buFont typeface="Wingdings" panose="05000000000000000000" pitchFamily="2" charset="2"/>
              <a:buChar char="Ø"/>
            </a:pPr>
            <a:r>
              <a:rPr lang="en-IN" sz="1800" dirty="0">
                <a:solidFill>
                  <a:srgbClr val="000000"/>
                </a:solidFill>
                <a:effectLst/>
                <a:latin typeface="Sitka Subheading" pitchFamily="2" charset="0"/>
                <a:ea typeface="Times New Roman" panose="02020603050405020304" pitchFamily="18" charset="0"/>
                <a:cs typeface="Calibri" panose="020F0502020204030204" pitchFamily="34" charset="0"/>
              </a:rPr>
              <a:t>Used Pearson’s correlation coefficient to check the correlation between label and features. With the help of </a:t>
            </a:r>
            <a:r>
              <a:rPr lang="en-IN" sz="1800" dirty="0">
                <a:solidFill>
                  <a:srgbClr val="000000"/>
                </a:solidFill>
                <a:effectLst/>
                <a:latin typeface="Sitka Subheading" pitchFamily="2" charset="0"/>
                <a:ea typeface="Calibri" panose="020F0502020204030204" pitchFamily="34" charset="0"/>
                <a:cs typeface="Times New Roman" panose="02020603050405020304" pitchFamily="18" charset="0"/>
              </a:rPr>
              <a:t>heatmap and correlation bar graph was able to understand the Feature vs Label relativity and insights on multicollinearity amongst the feature columns.</a:t>
            </a:r>
            <a:endParaRPr lang="en-IN" sz="1800" dirty="0">
              <a:effectLst/>
              <a:latin typeface="Sitka Subheading" pitchFamily="2" charset="0"/>
              <a:ea typeface="Calibri" panose="020F0502020204030204" pitchFamily="34" charset="0"/>
              <a:cs typeface="Times New Roman" panose="02020603050405020304" pitchFamily="18" charset="0"/>
            </a:endParaRPr>
          </a:p>
          <a:p>
            <a:pPr marL="285750" indent="-285750" algn="just">
              <a:buFont typeface="Wingdings" panose="05000000000000000000" pitchFamily="2" charset="2"/>
              <a:buChar char="Ø"/>
            </a:pPr>
            <a:endParaRPr lang="en-IN" dirty="0">
              <a:latin typeface="Century" panose="02040604050505020304" pitchFamily="18" charset="0"/>
              <a:cs typeface="Times New Roman" panose="02020603050405020304" pitchFamily="18" charset="0"/>
            </a:endParaRPr>
          </a:p>
          <a:p>
            <a:pPr marL="285750" indent="-285750">
              <a:buFont typeface="Wingdings" panose="05000000000000000000" pitchFamily="2" charset="2"/>
              <a:buChar char="Ø"/>
            </a:pPr>
            <a:endParaRPr lang="en-IN" sz="1850" dirty="0">
              <a:latin typeface="Century" panose="02040604050505020304" pitchFamily="18" charset="0"/>
              <a:cs typeface="Times New Roman" panose="02020603050405020304" pitchFamily="18" charset="0"/>
            </a:endParaRPr>
          </a:p>
          <a:p>
            <a:pPr marL="285750" indent="-285750">
              <a:buFont typeface="Wingdings" panose="05000000000000000000" pitchFamily="2" charset="2"/>
              <a:buChar char="Ø"/>
            </a:pPr>
            <a:endParaRPr lang="en-IN" dirty="0">
              <a:latin typeface="Century" panose="02040604050505020304" pitchFamily="18" charset="0"/>
              <a:cs typeface="Times New Roman" panose="02020603050405020304" pitchFamily="18" charset="0"/>
            </a:endParaRPr>
          </a:p>
        </p:txBody>
      </p:sp>
    </p:spTree>
    <p:extLst>
      <p:ext uri="{BB962C8B-B14F-4D97-AF65-F5344CB8AC3E}">
        <p14:creationId xmlns:p14="http://schemas.microsoft.com/office/powerpoint/2010/main" val="3611417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3894D7-664E-424B-BEB5-5FEC672F977D}"/>
              </a:ext>
            </a:extLst>
          </p:cNvPr>
          <p:cNvSpPr txBox="1"/>
          <p:nvPr/>
        </p:nvSpPr>
        <p:spPr>
          <a:xfrm>
            <a:off x="600269" y="83427"/>
            <a:ext cx="10991461" cy="553998"/>
          </a:xfrm>
          <a:prstGeom prst="rect">
            <a:avLst/>
          </a:prstGeom>
          <a:noFill/>
        </p:spPr>
        <p:txBody>
          <a:bodyPr wrap="square" rtlCol="0">
            <a:spAutoFit/>
          </a:bodyPr>
          <a:lstStyle/>
          <a:p>
            <a:pPr algn="ctr"/>
            <a:r>
              <a:rPr lang="en-US" sz="3000" u="sng" dirty="0">
                <a:solidFill>
                  <a:schemeClr val="accent6">
                    <a:lumMod val="50000"/>
                  </a:schemeClr>
                </a:solidFill>
                <a:latin typeface="Franklin Gothic Medium" panose="020B0603020102020204" pitchFamily="34" charset="0"/>
              </a:rPr>
              <a:t>Visualization :Univariate Analysis for Numerical Variables</a:t>
            </a:r>
            <a:endParaRPr lang="en-IN" sz="3000" u="sng" dirty="0">
              <a:solidFill>
                <a:schemeClr val="accent6">
                  <a:lumMod val="50000"/>
                </a:schemeClr>
              </a:solidFill>
              <a:latin typeface="Franklin Gothic Medium" panose="020B0603020102020204" pitchFamily="34" charset="0"/>
            </a:endParaRPr>
          </a:p>
        </p:txBody>
      </p:sp>
      <p:sp>
        <p:nvSpPr>
          <p:cNvPr id="9" name="TextBox 8">
            <a:extLst>
              <a:ext uri="{FF2B5EF4-FFF2-40B4-BE49-F238E27FC236}">
                <a16:creationId xmlns:a16="http://schemas.microsoft.com/office/drawing/2014/main" id="{FD92D2BE-D117-46B8-BE6C-4D5BE2739FFD}"/>
              </a:ext>
            </a:extLst>
          </p:cNvPr>
          <p:cNvSpPr txBox="1"/>
          <p:nvPr/>
        </p:nvSpPr>
        <p:spPr>
          <a:xfrm>
            <a:off x="238125" y="1419225"/>
            <a:ext cx="5191126" cy="4859407"/>
          </a:xfrm>
          <a:prstGeom prst="rect">
            <a:avLst/>
          </a:prstGeom>
          <a:noFill/>
        </p:spPr>
        <p:txBody>
          <a:bodyPr wrap="square">
            <a:spAutoFit/>
          </a:bodyPr>
          <a:lstStyle/>
          <a:p>
            <a:pPr lvl="0">
              <a:lnSpc>
                <a:spcPct val="107000"/>
              </a:lnSpc>
            </a:pPr>
            <a:r>
              <a:rPr lang="en-IN" dirty="0">
                <a:solidFill>
                  <a:srgbClr val="000000"/>
                </a:solidFill>
                <a:effectLst/>
                <a:latin typeface="Sitka Subheading" pitchFamily="2" charset="0"/>
                <a:ea typeface="Times New Roman" panose="02020603050405020304" pitchFamily="18" charset="0"/>
                <a:cs typeface="Calibri" panose="020F0502020204030204" pitchFamily="34" charset="0"/>
              </a:rPr>
              <a:t>The distribution plot shows how the data has been distributed in each of the columns.</a:t>
            </a:r>
          </a:p>
          <a:p>
            <a:pPr lvl="0">
              <a:lnSpc>
                <a:spcPct val="107000"/>
              </a:lnSpc>
            </a:pPr>
            <a:endParaRPr lang="en-IN" dirty="0">
              <a:solidFill>
                <a:srgbClr val="000000"/>
              </a:solidFill>
              <a:effectLst/>
              <a:latin typeface="Sitka Subheading" pitchFamily="2" charset="0"/>
              <a:ea typeface="Times New Roman" panose="02020603050405020304" pitchFamily="18" charset="0"/>
              <a:cs typeface="Calibri" panose="020F0502020204030204" pitchFamily="34" charset="0"/>
            </a:endParaRPr>
          </a:p>
          <a:p>
            <a:pPr algn="just"/>
            <a:r>
              <a:rPr lang="en-US" b="0" i="0" dirty="0">
                <a:effectLst/>
                <a:latin typeface="Sitka Subheading" pitchFamily="2" charset="0"/>
              </a:rPr>
              <a:t>From the distribution plot we can observe the columns are somewhat distributed normally as they have no proper bell shape curve.</a:t>
            </a:r>
          </a:p>
          <a:p>
            <a:pPr algn="just"/>
            <a:r>
              <a:rPr lang="en-US" b="0" i="0" dirty="0">
                <a:effectLst/>
                <a:latin typeface="Sitka Subheading" pitchFamily="2" charset="0"/>
              </a:rPr>
              <a:t>The columns like "Duration", "</a:t>
            </a:r>
            <a:r>
              <a:rPr lang="en-US" b="0" i="0" dirty="0" err="1">
                <a:effectLst/>
                <a:latin typeface="Sitka Subheading" pitchFamily="2" charset="0"/>
              </a:rPr>
              <a:t>Number_of_stops</a:t>
            </a:r>
            <a:r>
              <a:rPr lang="en-US" b="0" i="0" dirty="0">
                <a:effectLst/>
                <a:latin typeface="Sitka Subheading" pitchFamily="2" charset="0"/>
              </a:rPr>
              <a:t>" and "Price" are skewed to right as the mean value in these columns are much greater than the median(50%).</a:t>
            </a:r>
          </a:p>
          <a:p>
            <a:pPr algn="just"/>
            <a:r>
              <a:rPr lang="en-US" b="0" i="0" dirty="0">
                <a:effectLst/>
                <a:latin typeface="Sitka Subheading" pitchFamily="2" charset="0"/>
              </a:rPr>
              <a:t>Also the data in the column </a:t>
            </a:r>
            <a:r>
              <a:rPr lang="en-US" b="0" i="0" dirty="0" err="1">
                <a:effectLst/>
                <a:latin typeface="Sitka Subheading" pitchFamily="2" charset="0"/>
              </a:rPr>
              <a:t>Arrival_Hour</a:t>
            </a:r>
            <a:r>
              <a:rPr lang="en-US" b="0" i="0" dirty="0">
                <a:effectLst/>
                <a:latin typeface="Sitka Subheading" pitchFamily="2" charset="0"/>
              </a:rPr>
              <a:t> skewed to left since the mean values is less than the median.</a:t>
            </a:r>
          </a:p>
          <a:p>
            <a:pPr algn="just"/>
            <a:r>
              <a:rPr lang="en-US" b="0" i="0" dirty="0">
                <a:effectLst/>
                <a:latin typeface="Sitka Subheading" pitchFamily="2" charset="0"/>
              </a:rPr>
              <a:t>Since there is presence of skewness in the data, we need to remove skewness in the numerical columns to overcome with any kind of data biasness.</a:t>
            </a:r>
          </a:p>
        </p:txBody>
      </p:sp>
      <p:graphicFrame>
        <p:nvGraphicFramePr>
          <p:cNvPr id="3" name="Object 2">
            <a:extLst>
              <a:ext uri="{FF2B5EF4-FFF2-40B4-BE49-F238E27FC236}">
                <a16:creationId xmlns:a16="http://schemas.microsoft.com/office/drawing/2014/main" id="{6C0796AD-8D81-1D50-30CC-C33088D406E7}"/>
              </a:ext>
            </a:extLst>
          </p:cNvPr>
          <p:cNvGraphicFramePr>
            <a:graphicFrameLocks noChangeAspect="1"/>
          </p:cNvGraphicFramePr>
          <p:nvPr>
            <p:extLst>
              <p:ext uri="{D42A27DB-BD31-4B8C-83A1-F6EECF244321}">
                <p14:modId xmlns:p14="http://schemas.microsoft.com/office/powerpoint/2010/main" val="3606099017"/>
              </p:ext>
            </p:extLst>
          </p:nvPr>
        </p:nvGraphicFramePr>
        <p:xfrm>
          <a:off x="5429251" y="758825"/>
          <a:ext cx="6524624" cy="3660775"/>
        </p:xfrm>
        <a:graphic>
          <a:graphicData uri="http://schemas.openxmlformats.org/presentationml/2006/ole">
            <mc:AlternateContent xmlns:mc="http://schemas.openxmlformats.org/markup-compatibility/2006">
              <mc:Choice xmlns:v="urn:schemas-microsoft-com:vml" Requires="v">
                <p:oleObj spid="_x0000_s1030" name="Bitmap Image" r:id="rId3" imgW="8420040" imgH="4320720" progId="Paint.Picture">
                  <p:embed/>
                </p:oleObj>
              </mc:Choice>
              <mc:Fallback>
                <p:oleObj name="Bitmap Image" r:id="rId3" imgW="8420040" imgH="4320720" progId="Paint.Picture">
                  <p:embed/>
                  <p:pic>
                    <p:nvPicPr>
                      <p:cNvPr id="0" name=""/>
                      <p:cNvPicPr/>
                      <p:nvPr/>
                    </p:nvPicPr>
                    <p:blipFill>
                      <a:blip r:embed="rId4"/>
                      <a:stretch>
                        <a:fillRect/>
                      </a:stretch>
                    </p:blipFill>
                    <p:spPr>
                      <a:xfrm>
                        <a:off x="5429251" y="758825"/>
                        <a:ext cx="6524624" cy="3660775"/>
                      </a:xfrm>
                      <a:prstGeom prst="rect">
                        <a:avLst/>
                      </a:prstGeom>
                    </p:spPr>
                  </p:pic>
                </p:oleObj>
              </mc:Fallback>
            </mc:AlternateContent>
          </a:graphicData>
        </a:graphic>
      </p:graphicFrame>
      <p:graphicFrame>
        <p:nvGraphicFramePr>
          <p:cNvPr id="4" name="Object 3">
            <a:extLst>
              <a:ext uri="{FF2B5EF4-FFF2-40B4-BE49-F238E27FC236}">
                <a16:creationId xmlns:a16="http://schemas.microsoft.com/office/drawing/2014/main" id="{CA940508-A32F-2596-2C37-6140AE1E80AD}"/>
              </a:ext>
            </a:extLst>
          </p:cNvPr>
          <p:cNvGraphicFramePr>
            <a:graphicFrameLocks noChangeAspect="1"/>
          </p:cNvGraphicFramePr>
          <p:nvPr>
            <p:extLst>
              <p:ext uri="{D42A27DB-BD31-4B8C-83A1-F6EECF244321}">
                <p14:modId xmlns:p14="http://schemas.microsoft.com/office/powerpoint/2010/main" val="1753851638"/>
              </p:ext>
            </p:extLst>
          </p:nvPr>
        </p:nvGraphicFramePr>
        <p:xfrm>
          <a:off x="5429250" y="4419600"/>
          <a:ext cx="6524625" cy="2081213"/>
        </p:xfrm>
        <a:graphic>
          <a:graphicData uri="http://schemas.openxmlformats.org/presentationml/2006/ole">
            <mc:AlternateContent xmlns:mc="http://schemas.openxmlformats.org/markup-compatibility/2006">
              <mc:Choice xmlns:v="urn:schemas-microsoft-com:vml" Requires="v">
                <p:oleObj spid="_x0000_s1031" name="Bitmap Image" r:id="rId5" imgW="8602920" imgH="2080440" progId="Paint.Picture">
                  <p:embed/>
                </p:oleObj>
              </mc:Choice>
              <mc:Fallback>
                <p:oleObj name="Bitmap Image" r:id="rId5" imgW="8602920" imgH="2080440" progId="Paint.Picture">
                  <p:embed/>
                  <p:pic>
                    <p:nvPicPr>
                      <p:cNvPr id="0" name=""/>
                      <p:cNvPicPr/>
                      <p:nvPr/>
                    </p:nvPicPr>
                    <p:blipFill>
                      <a:blip r:embed="rId6"/>
                      <a:stretch>
                        <a:fillRect/>
                      </a:stretch>
                    </p:blipFill>
                    <p:spPr>
                      <a:xfrm>
                        <a:off x="5429250" y="4419600"/>
                        <a:ext cx="6524625" cy="2081213"/>
                      </a:xfrm>
                      <a:prstGeom prst="rect">
                        <a:avLst/>
                      </a:prstGeom>
                    </p:spPr>
                  </p:pic>
                </p:oleObj>
              </mc:Fallback>
            </mc:AlternateContent>
          </a:graphicData>
        </a:graphic>
      </p:graphicFrame>
    </p:spTree>
    <p:extLst>
      <p:ext uri="{BB962C8B-B14F-4D97-AF65-F5344CB8AC3E}">
        <p14:creationId xmlns:p14="http://schemas.microsoft.com/office/powerpoint/2010/main" val="680301169"/>
      </p:ext>
    </p:extLst>
  </p:cSld>
  <p:clrMapOvr>
    <a:masterClrMapping/>
  </p:clrMapOvr>
</p:sld>
</file>

<file path=ppt/theme/theme1.xml><?xml version="1.0" encoding="utf-8"?>
<a:theme xmlns:a="http://schemas.openxmlformats.org/drawingml/2006/main" name="Wisp">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1911</TotalTime>
  <Words>3780</Words>
  <Application>Microsoft Office PowerPoint</Application>
  <PresentationFormat>Widescreen</PresentationFormat>
  <Paragraphs>168</Paragraphs>
  <Slides>33</Slides>
  <Notes>2</Notes>
  <HiddenSlides>0</HiddenSlides>
  <MMClips>0</MMClips>
  <ScaleCrop>false</ScaleCrop>
  <HeadingPairs>
    <vt:vector size="8" baseType="variant">
      <vt:variant>
        <vt:lpstr>Fonts Used</vt:lpstr>
      </vt:variant>
      <vt:variant>
        <vt:i4>14</vt:i4>
      </vt: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49" baseType="lpstr">
      <vt:lpstr>Malgun Gothic Semilight</vt:lpstr>
      <vt:lpstr>Yu Gothic UI Semibold</vt:lpstr>
      <vt:lpstr>Arial</vt:lpstr>
      <vt:lpstr>Calibri</vt:lpstr>
      <vt:lpstr>Century</vt:lpstr>
      <vt:lpstr>Century Gothic</vt:lpstr>
      <vt:lpstr>Constantia</vt:lpstr>
      <vt:lpstr>Franklin Gothic Medium</vt:lpstr>
      <vt:lpstr>Helvetica Neue</vt:lpstr>
      <vt:lpstr>Microsoft Tai Le</vt:lpstr>
      <vt:lpstr>Monotype Corsiva</vt:lpstr>
      <vt:lpstr>Sitka Subheading</vt:lpstr>
      <vt:lpstr>Wingdings</vt:lpstr>
      <vt:lpstr>Wingdings 3</vt:lpstr>
      <vt:lpstr>Wisp</vt:lpstr>
      <vt:lpstr>Bitmap Image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Nethravathi S</dc:creator>
  <cp:lastModifiedBy>ravi sharma</cp:lastModifiedBy>
  <cp:revision>116</cp:revision>
  <dcterms:created xsi:type="dcterms:W3CDTF">2021-10-24T08:35:25Z</dcterms:created>
  <dcterms:modified xsi:type="dcterms:W3CDTF">2022-05-04T20:43:17Z</dcterms:modified>
</cp:coreProperties>
</file>

<file path=docProps/thumbnail.jpeg>
</file>